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Nunit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Nunito-italic.fntdata"/><Relationship Id="rId50" Type="http://schemas.openxmlformats.org/officeDocument/2006/relationships/font" Target="fonts/Nunito-bold.fntdata"/><Relationship Id="rId52" Type="http://schemas.openxmlformats.org/officeDocument/2006/relationships/font" Target="fonts/Nuni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d76e2f3a43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d76e2f3a43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d5856211c7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d5856211c7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5856211c7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d5856211c7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d6e0b0e79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d6e0b0e79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5856211c7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d5856211c7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d6e0b0e7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d6e0b0e7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7279f132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d7279f132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d5856211c7_0_1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d5856211c7_0_1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d5856211c7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d5856211c7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d5856211c7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d5856211c7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76e2f3a4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76e2f3a4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d5856211c7_0_1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d5856211c7_0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5856211c7_0_1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d5856211c7_0_1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d5856211c7_0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d5856211c7_0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d5856211c7_0_1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d5856211c7_0_1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d5856211c7_0_1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d5856211c7_0_1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d5856211c7_0_1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d5856211c7_0_1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d5856211c7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d5856211c7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d7279f132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d7279f132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d7279f132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d7279f132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d5856211c7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d5856211c7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76e2f3a4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76e2f3a4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d5856211c7_0_1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d5856211c7_0_1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d7279f132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d7279f132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d7279f132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d7279f132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d7279f132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d7279f132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d5856211c7_0_1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d5856211c7_0_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d7279f132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d7279f132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d7279f132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d7279f132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d7279f132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d7279f132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d7279f132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d7279f132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d5856211c7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d5856211c7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76e2f3a4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76e2f3a4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d5856211c7_0_1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d5856211c7_0_1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d5856211c7_0_1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d5856211c7_0_1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d5856211c7_0_1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d5856211c7_0_1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d7279f132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d7279f132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76e2f3a4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76e2f3a4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76e2f3a4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d76e2f3a4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76e2f3a4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76e2f3a4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76e2f3a4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76e2f3a4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d76e2f3a4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d76e2f3a4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2">
    <p:bg>
      <p:bgPr>
        <a:solidFill>
          <a:srgbClr val="F7EFE4"/>
        </a:solidFill>
      </p:bgPr>
    </p:bg>
    <p:spTree>
      <p:nvGrpSpPr>
        <p:cNvPr id="124" name="Shape 124"/>
        <p:cNvGrpSpPr/>
        <p:nvPr/>
      </p:nvGrpSpPr>
      <p:grpSpPr>
        <a:xfrm>
          <a:off x="0" y="0"/>
          <a:ext cx="0" cy="0"/>
          <a:chOff x="0" y="0"/>
          <a:chExt cx="0" cy="0"/>
        </a:xfrm>
      </p:grpSpPr>
      <p:sp>
        <p:nvSpPr>
          <p:cNvPr id="125" name="Google Shape;125;p13"/>
          <p:cNvSpPr/>
          <p:nvPr/>
        </p:nvSpPr>
        <p:spPr>
          <a:xfrm>
            <a:off x="0" y="0"/>
            <a:ext cx="9144000" cy="5143500"/>
          </a:xfrm>
          <a:prstGeom prst="rect">
            <a:avLst/>
          </a:prstGeom>
          <a:solidFill>
            <a:srgbClr val="F7EF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918451" y="4437550"/>
            <a:ext cx="944700" cy="82800"/>
          </a:xfrm>
          <a:prstGeom prst="rect">
            <a:avLst/>
          </a:prstGeom>
          <a:solidFill>
            <a:srgbClr val="957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txBox="1"/>
          <p:nvPr>
            <p:ph type="title"/>
          </p:nvPr>
        </p:nvSpPr>
        <p:spPr>
          <a:xfrm>
            <a:off x="826750" y="596425"/>
            <a:ext cx="7505700" cy="10392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221E1F"/>
              </a:buClr>
              <a:buSzPts val="3200"/>
              <a:buNone/>
              <a:defRPr b="1" sz="3200">
                <a:solidFill>
                  <a:srgbClr val="221E1F"/>
                </a:solidFill>
              </a:defRPr>
            </a:lvl1pPr>
            <a:lvl2pPr lvl="1" algn="l">
              <a:lnSpc>
                <a:spcPct val="100000"/>
              </a:lnSpc>
              <a:spcBef>
                <a:spcPts val="0"/>
              </a:spcBef>
              <a:spcAft>
                <a:spcPts val="0"/>
              </a:spcAft>
              <a:buClr>
                <a:srgbClr val="221E1F"/>
              </a:buClr>
              <a:buSzPts val="3200"/>
              <a:buNone/>
              <a:defRPr b="1" sz="3200">
                <a:solidFill>
                  <a:srgbClr val="221E1F"/>
                </a:solidFill>
              </a:defRPr>
            </a:lvl2pPr>
            <a:lvl3pPr lvl="2" algn="l">
              <a:lnSpc>
                <a:spcPct val="100000"/>
              </a:lnSpc>
              <a:spcBef>
                <a:spcPts val="0"/>
              </a:spcBef>
              <a:spcAft>
                <a:spcPts val="0"/>
              </a:spcAft>
              <a:buClr>
                <a:srgbClr val="221E1F"/>
              </a:buClr>
              <a:buSzPts val="3200"/>
              <a:buNone/>
              <a:defRPr b="1" sz="3200">
                <a:solidFill>
                  <a:srgbClr val="221E1F"/>
                </a:solidFill>
              </a:defRPr>
            </a:lvl3pPr>
            <a:lvl4pPr lvl="3" algn="l">
              <a:lnSpc>
                <a:spcPct val="100000"/>
              </a:lnSpc>
              <a:spcBef>
                <a:spcPts val="0"/>
              </a:spcBef>
              <a:spcAft>
                <a:spcPts val="0"/>
              </a:spcAft>
              <a:buClr>
                <a:srgbClr val="221E1F"/>
              </a:buClr>
              <a:buSzPts val="3200"/>
              <a:buNone/>
              <a:defRPr b="1" sz="3200">
                <a:solidFill>
                  <a:srgbClr val="221E1F"/>
                </a:solidFill>
              </a:defRPr>
            </a:lvl4pPr>
            <a:lvl5pPr lvl="4" algn="l">
              <a:lnSpc>
                <a:spcPct val="100000"/>
              </a:lnSpc>
              <a:spcBef>
                <a:spcPts val="0"/>
              </a:spcBef>
              <a:spcAft>
                <a:spcPts val="0"/>
              </a:spcAft>
              <a:buClr>
                <a:srgbClr val="221E1F"/>
              </a:buClr>
              <a:buSzPts val="3200"/>
              <a:buNone/>
              <a:defRPr b="1" sz="3200">
                <a:solidFill>
                  <a:srgbClr val="221E1F"/>
                </a:solidFill>
              </a:defRPr>
            </a:lvl5pPr>
            <a:lvl6pPr lvl="5" algn="l">
              <a:lnSpc>
                <a:spcPct val="100000"/>
              </a:lnSpc>
              <a:spcBef>
                <a:spcPts val="0"/>
              </a:spcBef>
              <a:spcAft>
                <a:spcPts val="0"/>
              </a:spcAft>
              <a:buClr>
                <a:srgbClr val="221E1F"/>
              </a:buClr>
              <a:buSzPts val="3200"/>
              <a:buNone/>
              <a:defRPr b="1" sz="3200">
                <a:solidFill>
                  <a:srgbClr val="221E1F"/>
                </a:solidFill>
              </a:defRPr>
            </a:lvl6pPr>
            <a:lvl7pPr lvl="6" algn="l">
              <a:lnSpc>
                <a:spcPct val="100000"/>
              </a:lnSpc>
              <a:spcBef>
                <a:spcPts val="0"/>
              </a:spcBef>
              <a:spcAft>
                <a:spcPts val="0"/>
              </a:spcAft>
              <a:buClr>
                <a:srgbClr val="221E1F"/>
              </a:buClr>
              <a:buSzPts val="3200"/>
              <a:buNone/>
              <a:defRPr b="1" sz="3200">
                <a:solidFill>
                  <a:srgbClr val="221E1F"/>
                </a:solidFill>
              </a:defRPr>
            </a:lvl7pPr>
            <a:lvl8pPr lvl="7" algn="l">
              <a:lnSpc>
                <a:spcPct val="100000"/>
              </a:lnSpc>
              <a:spcBef>
                <a:spcPts val="0"/>
              </a:spcBef>
              <a:spcAft>
                <a:spcPts val="0"/>
              </a:spcAft>
              <a:buClr>
                <a:srgbClr val="221E1F"/>
              </a:buClr>
              <a:buSzPts val="3200"/>
              <a:buNone/>
              <a:defRPr b="1" sz="3200">
                <a:solidFill>
                  <a:srgbClr val="221E1F"/>
                </a:solidFill>
              </a:defRPr>
            </a:lvl8pPr>
            <a:lvl9pPr lvl="8" algn="l">
              <a:lnSpc>
                <a:spcPct val="100000"/>
              </a:lnSpc>
              <a:spcBef>
                <a:spcPts val="0"/>
              </a:spcBef>
              <a:spcAft>
                <a:spcPts val="0"/>
              </a:spcAft>
              <a:buClr>
                <a:srgbClr val="221E1F"/>
              </a:buClr>
              <a:buSzPts val="3200"/>
              <a:buNone/>
              <a:defRPr b="1" sz="3200">
                <a:solidFill>
                  <a:srgbClr val="221E1F"/>
                </a:solidFill>
              </a:defRPr>
            </a:lvl9pPr>
          </a:lstStyle>
          <a:p/>
        </p:txBody>
      </p:sp>
      <p:sp>
        <p:nvSpPr>
          <p:cNvPr id="128" name="Google Shape;128;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221E1F"/>
                </a:solidFill>
              </a:defRPr>
            </a:lvl1pPr>
            <a:lvl2pPr lvl="1" algn="r">
              <a:lnSpc>
                <a:spcPct val="100000"/>
              </a:lnSpc>
              <a:spcAft>
                <a:spcPts val="0"/>
              </a:spcAft>
              <a:buNone/>
              <a:defRPr sz="1000">
                <a:solidFill>
                  <a:srgbClr val="221E1F"/>
                </a:solidFill>
              </a:defRPr>
            </a:lvl2pPr>
            <a:lvl3pPr lvl="2" algn="r">
              <a:lnSpc>
                <a:spcPct val="100000"/>
              </a:lnSpc>
              <a:spcAft>
                <a:spcPts val="0"/>
              </a:spcAft>
              <a:buNone/>
              <a:defRPr sz="1000">
                <a:solidFill>
                  <a:srgbClr val="221E1F"/>
                </a:solidFill>
              </a:defRPr>
            </a:lvl3pPr>
            <a:lvl4pPr lvl="3" algn="r">
              <a:lnSpc>
                <a:spcPct val="100000"/>
              </a:lnSpc>
              <a:spcAft>
                <a:spcPts val="0"/>
              </a:spcAft>
              <a:buNone/>
              <a:defRPr sz="1000">
                <a:solidFill>
                  <a:srgbClr val="221E1F"/>
                </a:solidFill>
              </a:defRPr>
            </a:lvl4pPr>
            <a:lvl5pPr lvl="4" algn="r">
              <a:lnSpc>
                <a:spcPct val="100000"/>
              </a:lnSpc>
              <a:spcAft>
                <a:spcPts val="0"/>
              </a:spcAft>
              <a:buNone/>
              <a:defRPr sz="1000">
                <a:solidFill>
                  <a:srgbClr val="221E1F"/>
                </a:solidFill>
              </a:defRPr>
            </a:lvl5pPr>
            <a:lvl6pPr lvl="5" algn="r">
              <a:lnSpc>
                <a:spcPct val="100000"/>
              </a:lnSpc>
              <a:spcAft>
                <a:spcPts val="0"/>
              </a:spcAft>
              <a:buNone/>
              <a:defRPr sz="1000">
                <a:solidFill>
                  <a:srgbClr val="221E1F"/>
                </a:solidFill>
              </a:defRPr>
            </a:lvl6pPr>
            <a:lvl7pPr lvl="6" algn="r">
              <a:lnSpc>
                <a:spcPct val="100000"/>
              </a:lnSpc>
              <a:spcAft>
                <a:spcPts val="0"/>
              </a:spcAft>
              <a:buNone/>
              <a:defRPr sz="1000">
                <a:solidFill>
                  <a:srgbClr val="221E1F"/>
                </a:solidFill>
              </a:defRPr>
            </a:lvl7pPr>
            <a:lvl8pPr lvl="7" algn="r">
              <a:lnSpc>
                <a:spcPct val="100000"/>
              </a:lnSpc>
              <a:spcAft>
                <a:spcPts val="0"/>
              </a:spcAft>
              <a:buNone/>
              <a:defRPr sz="1000">
                <a:solidFill>
                  <a:srgbClr val="221E1F"/>
                </a:solidFill>
              </a:defRPr>
            </a:lvl8pPr>
            <a:lvl9pPr lvl="8" algn="r">
              <a:lnSpc>
                <a:spcPct val="100000"/>
              </a:lnSpc>
              <a:spcAft>
                <a:spcPts val="0"/>
              </a:spcAft>
              <a:buNone/>
              <a:defRPr sz="1000">
                <a:solidFill>
                  <a:srgbClr val="221E1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3">
    <p:bg>
      <p:bgPr>
        <a:solidFill>
          <a:srgbClr val="FFFFFF"/>
        </a:solidFill>
      </p:bgPr>
    </p:bg>
    <p:spTree>
      <p:nvGrpSpPr>
        <p:cNvPr id="129" name="Shape 129"/>
        <p:cNvGrpSpPr/>
        <p:nvPr/>
      </p:nvGrpSpPr>
      <p:grpSpPr>
        <a:xfrm>
          <a:off x="0" y="0"/>
          <a:ext cx="0" cy="0"/>
          <a:chOff x="0" y="0"/>
          <a:chExt cx="0" cy="0"/>
        </a:xfrm>
      </p:grpSpPr>
      <p:sp>
        <p:nvSpPr>
          <p:cNvPr id="130" name="Google Shape;130;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a:off x="0" y="0"/>
            <a:ext cx="9144000" cy="3835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txBox="1"/>
          <p:nvPr>
            <p:ph type="ctrTitle"/>
          </p:nvPr>
        </p:nvSpPr>
        <p:spPr>
          <a:xfrm>
            <a:off x="1016700" y="1584675"/>
            <a:ext cx="7110600" cy="1882500"/>
          </a:xfrm>
          <a:prstGeom prst="rect">
            <a:avLst/>
          </a:prstGeom>
          <a:noFill/>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p:txBody>
      </p:sp>
      <p:sp>
        <p:nvSpPr>
          <p:cNvPr id="133" name="Google Shape;133;p14"/>
          <p:cNvSpPr txBox="1"/>
          <p:nvPr>
            <p:ph idx="1" type="subTitle"/>
          </p:nvPr>
        </p:nvSpPr>
        <p:spPr>
          <a:xfrm>
            <a:off x="1016700" y="3979825"/>
            <a:ext cx="7110600" cy="999300"/>
          </a:xfrm>
          <a:prstGeom prst="rect">
            <a:avLst/>
          </a:prstGeom>
          <a:noFill/>
        </p:spPr>
        <p:txBody>
          <a:bodyPr anchorCtr="0" anchor="ctr" bIns="91425" lIns="91425" spcFirstLastPara="1" rIns="91425" wrap="square" tIns="91425">
            <a:normAutofit/>
          </a:bodyPr>
          <a:lstStyle>
            <a:lvl1pPr lvl="0" algn="ctr">
              <a:lnSpc>
                <a:spcPct val="100000"/>
              </a:lnSpc>
              <a:spcBef>
                <a:spcPts val="0"/>
              </a:spcBef>
              <a:spcAft>
                <a:spcPts val="0"/>
              </a:spcAft>
              <a:buClr>
                <a:schemeClr val="dk1"/>
              </a:buClr>
              <a:buSzPts val="1800"/>
              <a:buNone/>
              <a:defRPr sz="1800">
                <a:solidFill>
                  <a:srgbClr val="FCE5CD"/>
                </a:solidFill>
              </a:defRPr>
            </a:lvl1pPr>
            <a:lvl2pPr lvl="1" algn="ctr">
              <a:lnSpc>
                <a:spcPct val="100000"/>
              </a:lnSpc>
              <a:spcBef>
                <a:spcPts val="0"/>
              </a:spcBef>
              <a:spcAft>
                <a:spcPts val="0"/>
              </a:spcAft>
              <a:buClr>
                <a:schemeClr val="dk1"/>
              </a:buClr>
              <a:buSzPts val="1800"/>
              <a:buNone/>
              <a:defRPr sz="1800">
                <a:solidFill>
                  <a:srgbClr val="FCE5CD"/>
                </a:solidFill>
              </a:defRPr>
            </a:lvl2pPr>
            <a:lvl3pPr lvl="2" algn="ctr">
              <a:lnSpc>
                <a:spcPct val="100000"/>
              </a:lnSpc>
              <a:spcBef>
                <a:spcPts val="0"/>
              </a:spcBef>
              <a:spcAft>
                <a:spcPts val="0"/>
              </a:spcAft>
              <a:buClr>
                <a:schemeClr val="dk1"/>
              </a:buClr>
              <a:buSzPts val="1800"/>
              <a:buNone/>
              <a:defRPr sz="1800">
                <a:solidFill>
                  <a:srgbClr val="FCE5CD"/>
                </a:solidFill>
              </a:defRPr>
            </a:lvl3pPr>
            <a:lvl4pPr lvl="3" algn="ctr">
              <a:lnSpc>
                <a:spcPct val="100000"/>
              </a:lnSpc>
              <a:spcBef>
                <a:spcPts val="0"/>
              </a:spcBef>
              <a:spcAft>
                <a:spcPts val="0"/>
              </a:spcAft>
              <a:buClr>
                <a:schemeClr val="dk1"/>
              </a:buClr>
              <a:buSzPts val="1800"/>
              <a:buNone/>
              <a:defRPr sz="1800">
                <a:solidFill>
                  <a:srgbClr val="FCE5CD"/>
                </a:solidFill>
              </a:defRPr>
            </a:lvl4pPr>
            <a:lvl5pPr lvl="4" algn="ctr">
              <a:lnSpc>
                <a:spcPct val="100000"/>
              </a:lnSpc>
              <a:spcBef>
                <a:spcPts val="0"/>
              </a:spcBef>
              <a:spcAft>
                <a:spcPts val="0"/>
              </a:spcAft>
              <a:buClr>
                <a:schemeClr val="dk1"/>
              </a:buClr>
              <a:buSzPts val="1800"/>
              <a:buNone/>
              <a:defRPr sz="1800">
                <a:solidFill>
                  <a:srgbClr val="FCE5CD"/>
                </a:solidFill>
              </a:defRPr>
            </a:lvl5pPr>
            <a:lvl6pPr lvl="5" algn="ctr">
              <a:lnSpc>
                <a:spcPct val="100000"/>
              </a:lnSpc>
              <a:spcBef>
                <a:spcPts val="0"/>
              </a:spcBef>
              <a:spcAft>
                <a:spcPts val="0"/>
              </a:spcAft>
              <a:buClr>
                <a:schemeClr val="dk1"/>
              </a:buClr>
              <a:buSzPts val="1800"/>
              <a:buNone/>
              <a:defRPr sz="1800">
                <a:solidFill>
                  <a:srgbClr val="FCE5CD"/>
                </a:solidFill>
              </a:defRPr>
            </a:lvl6pPr>
            <a:lvl7pPr lvl="6" algn="ctr">
              <a:lnSpc>
                <a:spcPct val="100000"/>
              </a:lnSpc>
              <a:spcBef>
                <a:spcPts val="0"/>
              </a:spcBef>
              <a:spcAft>
                <a:spcPts val="0"/>
              </a:spcAft>
              <a:buClr>
                <a:schemeClr val="dk1"/>
              </a:buClr>
              <a:buSzPts val="1800"/>
              <a:buNone/>
              <a:defRPr sz="1800">
                <a:solidFill>
                  <a:srgbClr val="FCE5CD"/>
                </a:solidFill>
              </a:defRPr>
            </a:lvl7pPr>
            <a:lvl8pPr lvl="7" algn="ctr">
              <a:lnSpc>
                <a:spcPct val="100000"/>
              </a:lnSpc>
              <a:spcBef>
                <a:spcPts val="0"/>
              </a:spcBef>
              <a:spcAft>
                <a:spcPts val="0"/>
              </a:spcAft>
              <a:buClr>
                <a:schemeClr val="dk1"/>
              </a:buClr>
              <a:buSzPts val="1800"/>
              <a:buNone/>
              <a:defRPr sz="1800">
                <a:solidFill>
                  <a:srgbClr val="FCE5CD"/>
                </a:solidFill>
              </a:defRPr>
            </a:lvl8pPr>
            <a:lvl9pPr lvl="8" algn="ctr">
              <a:lnSpc>
                <a:spcPct val="100000"/>
              </a:lnSpc>
              <a:spcBef>
                <a:spcPts val="0"/>
              </a:spcBef>
              <a:spcAft>
                <a:spcPts val="0"/>
              </a:spcAft>
              <a:buClr>
                <a:schemeClr val="dk1"/>
              </a:buClr>
              <a:buSzPts val="1800"/>
              <a:buNone/>
              <a:defRPr sz="1800">
                <a:solidFill>
                  <a:srgbClr val="FCE5CD"/>
                </a:solidFill>
              </a:defRPr>
            </a:lvl9pPr>
          </a:lstStyle>
          <a:p/>
        </p:txBody>
      </p:sp>
      <p:sp>
        <p:nvSpPr>
          <p:cNvPr id="134" name="Google Shape;134;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4">
    <p:bg>
      <p:bgPr>
        <a:solidFill>
          <a:srgbClr val="FFFFFF"/>
        </a:solidFill>
      </p:bgPr>
    </p:bg>
    <p:spTree>
      <p:nvGrpSpPr>
        <p:cNvPr id="135" name="Shape 135"/>
        <p:cNvGrpSpPr/>
        <p:nvPr/>
      </p:nvGrpSpPr>
      <p:grpSpPr>
        <a:xfrm>
          <a:off x="0" y="0"/>
          <a:ext cx="0" cy="0"/>
          <a:chOff x="0" y="0"/>
          <a:chExt cx="0" cy="0"/>
        </a:xfrm>
      </p:grpSpPr>
      <p:sp>
        <p:nvSpPr>
          <p:cNvPr id="136" name="Google Shape;136;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txBox="1"/>
          <p:nvPr>
            <p:ph type="ctrTitle"/>
          </p:nvPr>
        </p:nvSpPr>
        <p:spPr>
          <a:xfrm>
            <a:off x="390450" y="361375"/>
            <a:ext cx="8363100" cy="10017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3000"/>
              <a:buNone/>
              <a:defRPr sz="3000">
                <a:solidFill>
                  <a:schemeClr val="dk2"/>
                </a:solidFill>
              </a:defRPr>
            </a:lvl1pPr>
            <a:lvl2pPr lvl="1" algn="l">
              <a:lnSpc>
                <a:spcPct val="100000"/>
              </a:lnSpc>
              <a:spcBef>
                <a:spcPts val="0"/>
              </a:spcBef>
              <a:spcAft>
                <a:spcPts val="0"/>
              </a:spcAft>
              <a:buClr>
                <a:schemeClr val="dk1"/>
              </a:buClr>
              <a:buSzPts val="3000"/>
              <a:buNone/>
              <a:defRPr sz="3000">
                <a:solidFill>
                  <a:schemeClr val="dk2"/>
                </a:solidFill>
              </a:defRPr>
            </a:lvl2pPr>
            <a:lvl3pPr lvl="2" algn="l">
              <a:lnSpc>
                <a:spcPct val="100000"/>
              </a:lnSpc>
              <a:spcBef>
                <a:spcPts val="0"/>
              </a:spcBef>
              <a:spcAft>
                <a:spcPts val="0"/>
              </a:spcAft>
              <a:buClr>
                <a:schemeClr val="dk1"/>
              </a:buClr>
              <a:buSzPts val="3000"/>
              <a:buNone/>
              <a:defRPr sz="3000">
                <a:solidFill>
                  <a:schemeClr val="dk2"/>
                </a:solidFill>
              </a:defRPr>
            </a:lvl3pPr>
            <a:lvl4pPr lvl="3" algn="l">
              <a:lnSpc>
                <a:spcPct val="100000"/>
              </a:lnSpc>
              <a:spcBef>
                <a:spcPts val="0"/>
              </a:spcBef>
              <a:spcAft>
                <a:spcPts val="0"/>
              </a:spcAft>
              <a:buClr>
                <a:schemeClr val="dk1"/>
              </a:buClr>
              <a:buSzPts val="3000"/>
              <a:buNone/>
              <a:defRPr sz="3000">
                <a:solidFill>
                  <a:schemeClr val="dk2"/>
                </a:solidFill>
              </a:defRPr>
            </a:lvl4pPr>
            <a:lvl5pPr lvl="4" algn="l">
              <a:lnSpc>
                <a:spcPct val="100000"/>
              </a:lnSpc>
              <a:spcBef>
                <a:spcPts val="0"/>
              </a:spcBef>
              <a:spcAft>
                <a:spcPts val="0"/>
              </a:spcAft>
              <a:buClr>
                <a:schemeClr val="dk1"/>
              </a:buClr>
              <a:buSzPts val="3000"/>
              <a:buNone/>
              <a:defRPr sz="3000">
                <a:solidFill>
                  <a:schemeClr val="dk2"/>
                </a:solidFill>
              </a:defRPr>
            </a:lvl5pPr>
            <a:lvl6pPr lvl="5" algn="l">
              <a:lnSpc>
                <a:spcPct val="100000"/>
              </a:lnSpc>
              <a:spcBef>
                <a:spcPts val="0"/>
              </a:spcBef>
              <a:spcAft>
                <a:spcPts val="0"/>
              </a:spcAft>
              <a:buClr>
                <a:schemeClr val="dk1"/>
              </a:buClr>
              <a:buSzPts val="3000"/>
              <a:buNone/>
              <a:defRPr sz="3000">
                <a:solidFill>
                  <a:schemeClr val="dk2"/>
                </a:solidFill>
              </a:defRPr>
            </a:lvl6pPr>
            <a:lvl7pPr lvl="6" algn="l">
              <a:lnSpc>
                <a:spcPct val="100000"/>
              </a:lnSpc>
              <a:spcBef>
                <a:spcPts val="0"/>
              </a:spcBef>
              <a:spcAft>
                <a:spcPts val="0"/>
              </a:spcAft>
              <a:buClr>
                <a:schemeClr val="dk1"/>
              </a:buClr>
              <a:buSzPts val="3000"/>
              <a:buNone/>
              <a:defRPr sz="3000">
                <a:solidFill>
                  <a:schemeClr val="dk2"/>
                </a:solidFill>
              </a:defRPr>
            </a:lvl7pPr>
            <a:lvl8pPr lvl="7" algn="l">
              <a:lnSpc>
                <a:spcPct val="100000"/>
              </a:lnSpc>
              <a:spcBef>
                <a:spcPts val="0"/>
              </a:spcBef>
              <a:spcAft>
                <a:spcPts val="0"/>
              </a:spcAft>
              <a:buClr>
                <a:schemeClr val="dk1"/>
              </a:buClr>
              <a:buSzPts val="3000"/>
              <a:buNone/>
              <a:defRPr sz="3000">
                <a:solidFill>
                  <a:schemeClr val="dk2"/>
                </a:solidFill>
              </a:defRPr>
            </a:lvl8pPr>
            <a:lvl9pPr lvl="8" algn="l">
              <a:lnSpc>
                <a:spcPct val="100000"/>
              </a:lnSpc>
              <a:spcBef>
                <a:spcPts val="0"/>
              </a:spcBef>
              <a:spcAft>
                <a:spcPts val="0"/>
              </a:spcAft>
              <a:buClr>
                <a:schemeClr val="dk1"/>
              </a:buClr>
              <a:buSzPts val="3000"/>
              <a:buNone/>
              <a:defRPr sz="3000">
                <a:solidFill>
                  <a:schemeClr val="dk2"/>
                </a:solidFill>
              </a:defRPr>
            </a:lvl9pPr>
          </a:lstStyle>
          <a:p/>
        </p:txBody>
      </p:sp>
      <p:sp>
        <p:nvSpPr>
          <p:cNvPr id="138" name="Google Shape;138;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hyperlink" Target="http://drive.google.com/file/d/1B9cmyW9FHUowIkpEiYwh1GSjYFpelSjg/view" TargetMode="External"/><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hyperlink" Target="http://drive.google.com/file/d/1vt9D6KtE8hxtgDNSqnRk7wbjFEJ64gtt/view"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hyperlink" Target="http://drive.google.com/file/d/1vVF9VyBOdsgMC4HrjvonowxF1aYv6n1V/view" TargetMode="External"/><Relationship Id="rId8"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7.png"/><Relationship Id="rId7" Type="http://schemas.openxmlformats.org/officeDocument/2006/relationships/hyperlink" Target="http://drive.google.com/file/d/1_DcOPYvPqjgyp1HV5eemTdBh4v0abaXd/view" TargetMode="External"/><Relationship Id="rId8"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hyperlink" Target="http://drive.google.com/file/d/168KGY5MyN3zpfZKjZA-AypVjYdt-6H-v/view" TargetMode="External"/><Relationship Id="rId8"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hyperlink" Target="http://drive.google.com/file/d/1HfDJO02fWIMG8SeNBWptWVjY2DmMO9Os/view" TargetMode="External"/><Relationship Id="rId8"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hyperlink" Target="http://drive.google.com/file/d/1oF0CK0Sw5RxA_HVeWvh9so4papLpxr9q/view" TargetMode="External"/><Relationship Id="rId8"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37.png"/><Relationship Id="rId7" Type="http://schemas.openxmlformats.org/officeDocument/2006/relationships/hyperlink" Target="http://drive.google.com/file/d/1dbh3-J36VzrbZ7NmFIb-L56kMrKFnuBk/view" TargetMode="External"/><Relationship Id="rId8"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4.jpg"/><Relationship Id="rId4" Type="http://schemas.openxmlformats.org/officeDocument/2006/relationships/image" Target="../media/image33.jpg"/><Relationship Id="rId5" Type="http://schemas.openxmlformats.org/officeDocument/2006/relationships/hyperlink" Target="http://drive.google.com/file/d/1LKx_IznfhaO2gr_zCprJILTcGgE340vQ/view" TargetMode="External"/><Relationship Id="rId6"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hyperlink" Target="http://drive.google.com/file/d/1dGB9_ioF-q47kuUUYyG2GhIwQmA0nRmx/view" TargetMode="Externa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hyperlink" Target="http://drive.google.com/file/d/1Txj9CRH36btEwbwD_LjwCKPPVPuu13EH/view" TargetMode="External"/><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1" Type="http://schemas.openxmlformats.org/officeDocument/2006/relationships/hyperlink" Target="http://drive.google.com/file/d/1yL5-0xwdyegycfG-CXIgNT7naYy4sdbv/view" TargetMode="External"/><Relationship Id="rId10" Type="http://schemas.openxmlformats.org/officeDocument/2006/relationships/slide" Target="/ppt/slides/slide41.xml"/><Relationship Id="rId12" Type="http://schemas.openxmlformats.org/officeDocument/2006/relationships/image" Target="../media/image1.png"/><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10.xml"/><Relationship Id="rId9" Type="http://schemas.openxmlformats.org/officeDocument/2006/relationships/slide" Target="/ppt/slides/slide39.xml"/><Relationship Id="rId5" Type="http://schemas.openxmlformats.org/officeDocument/2006/relationships/slide" Target="/ppt/slides/slide18.xml"/><Relationship Id="rId6" Type="http://schemas.openxmlformats.org/officeDocument/2006/relationships/slide" Target="/ppt/slides/slide20.xml"/><Relationship Id="rId7" Type="http://schemas.openxmlformats.org/officeDocument/2006/relationships/slide" Target="/ppt/slides/slide23.xml"/><Relationship Id="rId8" Type="http://schemas.openxmlformats.org/officeDocument/2006/relationships/slide" Target="/ppt/slides/slide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hyperlink" Target="http://drive.google.com/file/d/1Zqnk79n58-W4rquLOUb8ZD9ST0LaMIfp/view" TargetMode="Externa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hyperlink" Target="http://drive.google.com/file/d/1xXUXONCiqQGdMjkXh9Xe8Qehlj6ZCSSf/view" TargetMode="External"/><Relationship Id="rId5"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hyperlink" Target="http://drive.google.com/file/d/1pVpeTYKWvHc7dotHFKo2W2tU8yMo1uLY/view" TargetMode="External"/><Relationship Id="rId5"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drive.google.com/file/d/1BJ3Jimo_ZMAdG6VKINZYOG3Dh-c0CPX0/view" TargetMode="Externa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drive.google.com/file/d/11WbkSsApRF64GStX7AUqE6y6o7LmhkdI/view" TargetMode="Externa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hyperlink" Target="http://drive.google.com/file/d/1WIIa57ba3QSxEKIF7-UI0kZVNdeq1KKa/view" TargetMode="Externa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hyperlink" Target="http://drive.google.com/file/d/1NWt2ZdHieAeUoOfZaCff9GFj5y3JdUIC/view" TargetMode="Externa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drive.google.com/file/d/1glUU6zmqLtvRL0AyUAx9gHSTKHfKoo8m/view" TargetMode="Externa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hyperlink" Target="http://drive.google.com/file/d/1W_vxvBiAY1Tx1DJngGoiUWp7tQSDiGgQ/view" TargetMode="Externa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hyperlink" Target="http://drive.google.com/file/d/1Y8u5XLd5Ga6DMtyZzZpjLUQmtIUQM9qZ/view" TargetMode="External"/><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drive.google.com/file/d/1FrYL2gQvCZlrpgNS0TBzIlGwaiMA0eBj/view" TargetMode="Externa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hyperlink" Target="http://drive.google.com/file/d/17Xs6yLRyNi8b9ElGp7dtq5RwjidMoyEd/view" TargetMode="Externa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hyperlink" Target="http://drive.google.com/file/d/1wrEXBC5wwW2MaOTMvUKNqsfZqBPzM7Gr/view" TargetMode="Externa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hyperlink" Target="http://drive.google.com/file/d/1GwjJ_ox5gcwKhjWC-ohDOJEHHZTBc9QB/view" TargetMode="Externa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hyperlink" Target="http://drive.google.com/file/d/1scUY7imCHXs8RdgIGg9U2ZhTO3YWW3CI/view" TargetMode="Externa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hyperlink" Target="http://drive.google.com/file/d/1yOG98PC5PrLZXZpUYIBrl9iIZxlZGDn9/view" TargetMode="Externa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hyperlink" Target="http://drive.google.com/file/d/1vNv0a9hkRlvjQkh2oFREmTEB2iuCKox1/view" TargetMode="Externa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hyperlink" Target="http://drive.google.com/file/d/17Vu7C5d2MVOutYZOQWxPlnvwRoeHiixI/view" TargetMode="Externa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hyperlink" Target="http://drive.google.com/file/d/1KOZ8fgwZVHn1dR1VL_of4p43hB9iIRNF/view" TargetMode="Externa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hyperlink" Target="http://drive.google.com/file/d/1JhKDycqSFA3xxbF1iRY32QzVoej7PG43/view" TargetMode="Externa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hyperlink" Target="http://drive.google.com/file/d/1mqzEfyEdqyDYGWSkweLqjB3DXNMxWkBd/view"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hyperlink" Target="http://drive.google.com/file/d/1R9wu3IwF1YeCp_nNwWXWW9Jrjvy4HcZL/view" TargetMode="External"/><Relationship Id="rId5"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hyperlink" Target="http://drive.google.com/file/d/1CuuTDkg_v41DgIrv34JW9p-foesd2pAK/view" TargetMode="Externa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hyperlink" Target="http://drive.google.com/file/d/1M8f5X8-XDQwooi7hg5kwig98GLkGS0xq/view" TargetMode="Externa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hyperlink" Target="http://drive.google.com/file/d/17KGhKogIt0FanbQx2mCzxpfwgmoO-QJ6/view" TargetMode="External"/><Relationship Id="rId4" Type="http://schemas.openxmlformats.org/officeDocument/2006/relationships/image" Target="../media/image1.png"/><Relationship Id="rId5"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39.png"/><Relationship Id="rId4" Type="http://schemas.openxmlformats.org/officeDocument/2006/relationships/hyperlink" Target="http://drive.google.com/file/d/1niKU2M5IRiYWHqD7F-dBuz2WwURcY--A/view" TargetMode="External"/><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hyperlink" Target="http://drive.google.com/file/d/1yGmlhZL5RWPitbN2A08w7csD7DDODq6_/view" TargetMode="External"/><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hyperlink" Target="http://drive.google.com/file/d/1pPzPseUG_FwB5knmWs-86i6-qVAUUAZj/view" TargetMode="External"/><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hyperlink" Target="http://drive.google.com/file/d/1-pDnHcSC4-PzUD0qQoMUhy5aKePiUFlY/view" TargetMode="External"/><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hyperlink" Target="http://drive.google.com/file/d/1bY4Am20JFzTtLpYdCFII5AL1GciPUB9S/view" TargetMode="External"/><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hyperlink" Target="http://drive.google.com/file/d/1eHFg1EE9XGC0BNOwFofUEyTl6dRJjn3H/view" TargetMode="External"/><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6"/>
          <p:cNvSpPr txBox="1"/>
          <p:nvPr>
            <p:ph type="ctrTitle"/>
          </p:nvPr>
        </p:nvSpPr>
        <p:spPr>
          <a:xfrm>
            <a:off x="1016700" y="1584675"/>
            <a:ext cx="7110600" cy="1882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dk2"/>
                </a:solidFill>
              </a:rPr>
              <a:t>Pizza Party App</a:t>
            </a:r>
            <a:endParaRPr>
              <a:solidFill>
                <a:schemeClr val="dk2"/>
              </a:solidFill>
            </a:endParaRPr>
          </a:p>
        </p:txBody>
      </p:sp>
      <p:sp>
        <p:nvSpPr>
          <p:cNvPr id="144" name="Google Shape;144;p16"/>
          <p:cNvSpPr txBox="1"/>
          <p:nvPr>
            <p:ph idx="1" type="subTitle"/>
          </p:nvPr>
        </p:nvSpPr>
        <p:spPr>
          <a:xfrm>
            <a:off x="1016700" y="3979825"/>
            <a:ext cx="7110600" cy="999300"/>
          </a:xfrm>
          <a:prstGeom prst="rect">
            <a:avLst/>
          </a:prstGeom>
        </p:spPr>
        <p:txBody>
          <a:bodyPr anchorCtr="0" anchor="ctr" bIns="91425" lIns="91425" spcFirstLastPara="1" rIns="91425" wrap="square" tIns="91425">
            <a:normAutofit fontScale="85000" lnSpcReduction="20000"/>
          </a:bodyPr>
          <a:lstStyle/>
          <a:p>
            <a:pPr indent="0" lvl="0" marL="0" rtl="0" algn="ctr">
              <a:spcBef>
                <a:spcPts val="0"/>
              </a:spcBef>
              <a:spcAft>
                <a:spcPts val="0"/>
              </a:spcAft>
              <a:buNone/>
            </a:pPr>
            <a:r>
              <a:rPr lang="en">
                <a:solidFill>
                  <a:schemeClr val="dk2"/>
                </a:solidFill>
              </a:rPr>
              <a:t>Jon Ledbetter, Helen Nguyen, Barbara Saboe, Andy Le, Felipe Orrego, &amp; Diana Velazquez</a:t>
            </a:r>
            <a:endParaRPr>
              <a:solidFill>
                <a:schemeClr val="dk2"/>
              </a:solidFill>
            </a:endParaRPr>
          </a:p>
        </p:txBody>
      </p:sp>
      <p:pic>
        <p:nvPicPr>
          <p:cNvPr id="145" name="Google Shape;145;p16"/>
          <p:cNvPicPr preferRelativeResize="0"/>
          <p:nvPr/>
        </p:nvPicPr>
        <p:blipFill>
          <a:blip r:embed="rId3">
            <a:alphaModFix/>
          </a:blip>
          <a:stretch>
            <a:fillRect/>
          </a:stretch>
        </p:blipFill>
        <p:spPr>
          <a:xfrm>
            <a:off x="6916127" y="1921213"/>
            <a:ext cx="1211175" cy="1688774"/>
          </a:xfrm>
          <a:prstGeom prst="rect">
            <a:avLst/>
          </a:prstGeom>
          <a:noFill/>
          <a:ln>
            <a:noFill/>
          </a:ln>
        </p:spPr>
      </p:pic>
      <p:pic>
        <p:nvPicPr>
          <p:cNvPr id="146" name="Google Shape;146;p16" title="intro.mp3">
            <a:hlinkClick r:id="rId4"/>
          </p:cNvPr>
          <p:cNvPicPr preferRelativeResize="0"/>
          <p:nvPr/>
        </p:nvPicPr>
        <p:blipFill>
          <a:blip r:embed="rId5">
            <a:alphaModFix/>
          </a:blip>
          <a:stretch>
            <a:fillRect/>
          </a:stretch>
        </p:blipFill>
        <p:spPr>
          <a:xfrm>
            <a:off x="152400" y="152400"/>
            <a:ext cx="457200" cy="4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5"/>
          <p:cNvSpPr/>
          <p:nvPr/>
        </p:nvSpPr>
        <p:spPr>
          <a:xfrm>
            <a:off x="2826100" y="915650"/>
            <a:ext cx="3753000" cy="34590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5"/>
          <p:cNvSpPr txBox="1"/>
          <p:nvPr/>
        </p:nvSpPr>
        <p:spPr>
          <a:xfrm>
            <a:off x="3259125" y="2060300"/>
            <a:ext cx="30000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rgbClr val="95785F"/>
                </a:solidFill>
                <a:latin typeface="Nunito"/>
                <a:ea typeface="Nunito"/>
                <a:cs typeface="Nunito"/>
                <a:sym typeface="Nunito"/>
              </a:rPr>
              <a:t>Data Flow Diagrams</a:t>
            </a:r>
            <a:endParaRPr b="1" sz="3200">
              <a:solidFill>
                <a:srgbClr val="95785F"/>
              </a:solidFill>
              <a:latin typeface="Nunito"/>
              <a:ea typeface="Nunito"/>
              <a:cs typeface="Nunito"/>
              <a:sym typeface="Nunito"/>
            </a:endParaRPr>
          </a:p>
        </p:txBody>
      </p:sp>
      <p:pic>
        <p:nvPicPr>
          <p:cNvPr id="266" name="Google Shape;266;p25" title="dfd_intro.mp3">
            <a:hlinkClick r:id="rId3"/>
          </p:cNvPr>
          <p:cNvPicPr preferRelativeResize="0"/>
          <p:nvPr/>
        </p:nvPicPr>
        <p:blipFill>
          <a:blip r:embed="rId4">
            <a:alphaModFix/>
          </a:blip>
          <a:stretch>
            <a:fillRect/>
          </a:stretch>
        </p:blipFill>
        <p:spPr>
          <a:xfrm>
            <a:off x="152400" y="152400"/>
            <a:ext cx="457200" cy="45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270" name="Shape 270"/>
        <p:cNvGrpSpPr/>
        <p:nvPr/>
      </p:nvGrpSpPr>
      <p:grpSpPr>
        <a:xfrm>
          <a:off x="0" y="0"/>
          <a:ext cx="0" cy="0"/>
          <a:chOff x="0" y="0"/>
          <a:chExt cx="0" cy="0"/>
        </a:xfrm>
      </p:grpSpPr>
      <p:sp>
        <p:nvSpPr>
          <p:cNvPr id="271" name="Google Shape;271;p26"/>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txBox="1"/>
          <p:nvPr>
            <p:ph type="ctrTitle"/>
          </p:nvPr>
        </p:nvSpPr>
        <p:spPr>
          <a:xfrm>
            <a:off x="390450" y="438400"/>
            <a:ext cx="8363100" cy="61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Login &amp; Registration</a:t>
            </a:r>
            <a:endParaRPr b="1">
              <a:solidFill>
                <a:schemeClr val="lt1"/>
              </a:solidFill>
            </a:endParaRPr>
          </a:p>
        </p:txBody>
      </p:sp>
      <p:pic>
        <p:nvPicPr>
          <p:cNvPr id="273" name="Google Shape;273;p26"/>
          <p:cNvPicPr preferRelativeResize="0"/>
          <p:nvPr/>
        </p:nvPicPr>
        <p:blipFill>
          <a:blip r:embed="rId3">
            <a:alphaModFix/>
          </a:blip>
          <a:stretch>
            <a:fillRect/>
          </a:stretch>
        </p:blipFill>
        <p:spPr>
          <a:xfrm>
            <a:off x="1338112" y="1048600"/>
            <a:ext cx="3158875" cy="1709975"/>
          </a:xfrm>
          <a:prstGeom prst="rect">
            <a:avLst/>
          </a:prstGeom>
          <a:noFill/>
          <a:ln>
            <a:noFill/>
          </a:ln>
        </p:spPr>
      </p:pic>
      <p:pic>
        <p:nvPicPr>
          <p:cNvPr id="274" name="Google Shape;274;p26"/>
          <p:cNvPicPr preferRelativeResize="0"/>
          <p:nvPr/>
        </p:nvPicPr>
        <p:blipFill>
          <a:blip r:embed="rId4">
            <a:alphaModFix/>
          </a:blip>
          <a:stretch>
            <a:fillRect/>
          </a:stretch>
        </p:blipFill>
        <p:spPr>
          <a:xfrm>
            <a:off x="4667500" y="1048588"/>
            <a:ext cx="3158876" cy="1709975"/>
          </a:xfrm>
          <a:prstGeom prst="rect">
            <a:avLst/>
          </a:prstGeom>
          <a:noFill/>
          <a:ln>
            <a:noFill/>
          </a:ln>
        </p:spPr>
      </p:pic>
      <p:pic>
        <p:nvPicPr>
          <p:cNvPr id="275" name="Google Shape;275;p26"/>
          <p:cNvPicPr preferRelativeResize="0"/>
          <p:nvPr/>
        </p:nvPicPr>
        <p:blipFill>
          <a:blip r:embed="rId5">
            <a:alphaModFix/>
          </a:blip>
          <a:stretch>
            <a:fillRect/>
          </a:stretch>
        </p:blipFill>
        <p:spPr>
          <a:xfrm>
            <a:off x="1317613" y="3001775"/>
            <a:ext cx="3199844" cy="1709975"/>
          </a:xfrm>
          <a:prstGeom prst="rect">
            <a:avLst/>
          </a:prstGeom>
          <a:noFill/>
          <a:ln>
            <a:noFill/>
          </a:ln>
        </p:spPr>
      </p:pic>
      <p:pic>
        <p:nvPicPr>
          <p:cNvPr id="276" name="Google Shape;276;p26"/>
          <p:cNvPicPr preferRelativeResize="0"/>
          <p:nvPr/>
        </p:nvPicPr>
        <p:blipFill>
          <a:blip r:embed="rId6">
            <a:alphaModFix/>
          </a:blip>
          <a:stretch>
            <a:fillRect/>
          </a:stretch>
        </p:blipFill>
        <p:spPr>
          <a:xfrm>
            <a:off x="4667500" y="3001775"/>
            <a:ext cx="3158874" cy="1722100"/>
          </a:xfrm>
          <a:prstGeom prst="rect">
            <a:avLst/>
          </a:prstGeom>
          <a:noFill/>
          <a:ln>
            <a:noFill/>
          </a:ln>
        </p:spPr>
      </p:pic>
      <p:pic>
        <p:nvPicPr>
          <p:cNvPr id="277" name="Google Shape;277;p26" title="dfd_1.mp3">
            <a:hlinkClick r:id="rId7"/>
          </p:cNvPr>
          <p:cNvPicPr preferRelativeResize="0"/>
          <p:nvPr/>
        </p:nvPicPr>
        <p:blipFill>
          <a:blip r:embed="rId8">
            <a:alphaModFix/>
          </a:blip>
          <a:stretch>
            <a:fillRect/>
          </a:stretch>
        </p:blipFill>
        <p:spPr>
          <a:xfrm>
            <a:off x="102700" y="62425"/>
            <a:ext cx="457200" cy="457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81" name="Shape 281"/>
        <p:cNvGrpSpPr/>
        <p:nvPr/>
      </p:nvGrpSpPr>
      <p:grpSpPr>
        <a:xfrm>
          <a:off x="0" y="0"/>
          <a:ext cx="0" cy="0"/>
          <a:chOff x="0" y="0"/>
          <a:chExt cx="0" cy="0"/>
        </a:xfrm>
      </p:grpSpPr>
      <p:sp>
        <p:nvSpPr>
          <p:cNvPr id="282" name="Google Shape;282;p27"/>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txBox="1"/>
          <p:nvPr>
            <p:ph type="ctrTitle"/>
          </p:nvPr>
        </p:nvSpPr>
        <p:spPr>
          <a:xfrm>
            <a:off x="390450" y="438400"/>
            <a:ext cx="8363100" cy="61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38076"/>
              <a:buFont typeface="Arial"/>
              <a:buNone/>
            </a:pPr>
            <a:r>
              <a:rPr b="1" lang="en" sz="2600">
                <a:solidFill>
                  <a:schemeClr val="lt1"/>
                </a:solidFill>
              </a:rPr>
              <a:t>Event Selection &amp; Creation</a:t>
            </a:r>
            <a:endParaRPr b="1"/>
          </a:p>
        </p:txBody>
      </p:sp>
      <p:pic>
        <p:nvPicPr>
          <p:cNvPr id="284" name="Google Shape;284;p27"/>
          <p:cNvPicPr preferRelativeResize="0"/>
          <p:nvPr/>
        </p:nvPicPr>
        <p:blipFill>
          <a:blip r:embed="rId3">
            <a:alphaModFix/>
          </a:blip>
          <a:stretch>
            <a:fillRect/>
          </a:stretch>
        </p:blipFill>
        <p:spPr>
          <a:xfrm>
            <a:off x="1413125" y="2991700"/>
            <a:ext cx="3158876" cy="1722099"/>
          </a:xfrm>
          <a:prstGeom prst="rect">
            <a:avLst/>
          </a:prstGeom>
          <a:noFill/>
          <a:ln>
            <a:noFill/>
          </a:ln>
        </p:spPr>
      </p:pic>
      <p:pic>
        <p:nvPicPr>
          <p:cNvPr id="285" name="Google Shape;285;p27"/>
          <p:cNvPicPr preferRelativeResize="0"/>
          <p:nvPr/>
        </p:nvPicPr>
        <p:blipFill>
          <a:blip r:embed="rId4">
            <a:alphaModFix/>
          </a:blip>
          <a:stretch>
            <a:fillRect/>
          </a:stretch>
        </p:blipFill>
        <p:spPr>
          <a:xfrm>
            <a:off x="1413113" y="1048600"/>
            <a:ext cx="3158876" cy="1722100"/>
          </a:xfrm>
          <a:prstGeom prst="rect">
            <a:avLst/>
          </a:prstGeom>
          <a:noFill/>
          <a:ln>
            <a:noFill/>
          </a:ln>
        </p:spPr>
      </p:pic>
      <p:pic>
        <p:nvPicPr>
          <p:cNvPr id="286" name="Google Shape;286;p27"/>
          <p:cNvPicPr preferRelativeResize="0"/>
          <p:nvPr/>
        </p:nvPicPr>
        <p:blipFill>
          <a:blip r:embed="rId5">
            <a:alphaModFix/>
          </a:blip>
          <a:stretch>
            <a:fillRect/>
          </a:stretch>
        </p:blipFill>
        <p:spPr>
          <a:xfrm>
            <a:off x="4759150" y="2991700"/>
            <a:ext cx="3158875" cy="1722100"/>
          </a:xfrm>
          <a:prstGeom prst="rect">
            <a:avLst/>
          </a:prstGeom>
          <a:noFill/>
          <a:ln>
            <a:noFill/>
          </a:ln>
        </p:spPr>
      </p:pic>
      <p:pic>
        <p:nvPicPr>
          <p:cNvPr id="287" name="Google Shape;287;p27"/>
          <p:cNvPicPr preferRelativeResize="0"/>
          <p:nvPr/>
        </p:nvPicPr>
        <p:blipFill>
          <a:blip r:embed="rId6">
            <a:alphaModFix/>
          </a:blip>
          <a:stretch>
            <a:fillRect/>
          </a:stretch>
        </p:blipFill>
        <p:spPr>
          <a:xfrm>
            <a:off x="4759150" y="1048587"/>
            <a:ext cx="3158874" cy="1722100"/>
          </a:xfrm>
          <a:prstGeom prst="rect">
            <a:avLst/>
          </a:prstGeom>
          <a:noFill/>
          <a:ln>
            <a:noFill/>
          </a:ln>
        </p:spPr>
      </p:pic>
      <p:pic>
        <p:nvPicPr>
          <p:cNvPr id="288" name="Google Shape;288;p27" title="dfd_2.mp3">
            <a:hlinkClick r:id="rId7"/>
          </p:cNvPr>
          <p:cNvPicPr preferRelativeResize="0"/>
          <p:nvPr/>
        </p:nvPicPr>
        <p:blipFill>
          <a:blip r:embed="rId8">
            <a:alphaModFix/>
          </a:blip>
          <a:stretch>
            <a:fillRect/>
          </a:stretch>
        </p:blipFill>
        <p:spPr>
          <a:xfrm>
            <a:off x="114550" y="86200"/>
            <a:ext cx="457200" cy="45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292" name="Shape 292"/>
        <p:cNvGrpSpPr/>
        <p:nvPr/>
      </p:nvGrpSpPr>
      <p:grpSpPr>
        <a:xfrm>
          <a:off x="0" y="0"/>
          <a:ext cx="0" cy="0"/>
          <a:chOff x="0" y="0"/>
          <a:chExt cx="0" cy="0"/>
        </a:xfrm>
      </p:grpSpPr>
      <p:sp>
        <p:nvSpPr>
          <p:cNvPr id="293" name="Google Shape;293;p28"/>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8"/>
          <p:cNvSpPr txBox="1"/>
          <p:nvPr>
            <p:ph idx="4294967295" type="title"/>
          </p:nvPr>
        </p:nvSpPr>
        <p:spPr>
          <a:xfrm>
            <a:off x="429725" y="3934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600"/>
              <a:t>Website Theme</a:t>
            </a:r>
            <a:r>
              <a:rPr b="1" lang="en" sz="2600"/>
              <a:t>s &amp; Contact Form</a:t>
            </a:r>
            <a:endParaRPr b="1" sz="2500"/>
          </a:p>
        </p:txBody>
      </p:sp>
      <p:pic>
        <p:nvPicPr>
          <p:cNvPr id="295" name="Google Shape;295;p28"/>
          <p:cNvPicPr preferRelativeResize="0"/>
          <p:nvPr/>
        </p:nvPicPr>
        <p:blipFill rotWithShape="1">
          <a:blip r:embed="rId3">
            <a:alphaModFix/>
          </a:blip>
          <a:srcRect b="39851" l="27929" r="42658" t="19595"/>
          <a:stretch/>
        </p:blipFill>
        <p:spPr>
          <a:xfrm>
            <a:off x="1018200" y="1016075"/>
            <a:ext cx="3269299" cy="1847200"/>
          </a:xfrm>
          <a:prstGeom prst="rect">
            <a:avLst/>
          </a:prstGeom>
          <a:noFill/>
          <a:ln>
            <a:noFill/>
          </a:ln>
        </p:spPr>
      </p:pic>
      <p:pic>
        <p:nvPicPr>
          <p:cNvPr id="296" name="Google Shape;296;p28"/>
          <p:cNvPicPr preferRelativeResize="0"/>
          <p:nvPr/>
        </p:nvPicPr>
        <p:blipFill rotWithShape="1">
          <a:blip r:embed="rId4">
            <a:alphaModFix/>
          </a:blip>
          <a:srcRect b="25595" l="29729" r="32310" t="28608"/>
          <a:stretch/>
        </p:blipFill>
        <p:spPr>
          <a:xfrm>
            <a:off x="4430400" y="1016075"/>
            <a:ext cx="3269299" cy="1847200"/>
          </a:xfrm>
          <a:prstGeom prst="rect">
            <a:avLst/>
          </a:prstGeom>
          <a:noFill/>
          <a:ln>
            <a:noFill/>
          </a:ln>
        </p:spPr>
      </p:pic>
      <p:pic>
        <p:nvPicPr>
          <p:cNvPr id="297" name="Google Shape;297;p28"/>
          <p:cNvPicPr preferRelativeResize="0"/>
          <p:nvPr/>
        </p:nvPicPr>
        <p:blipFill rotWithShape="1">
          <a:blip r:embed="rId5">
            <a:alphaModFix/>
          </a:blip>
          <a:srcRect b="39802" l="29627" r="29103" t="20167"/>
          <a:stretch/>
        </p:blipFill>
        <p:spPr>
          <a:xfrm>
            <a:off x="1018200" y="3016325"/>
            <a:ext cx="3269299" cy="1847200"/>
          </a:xfrm>
          <a:prstGeom prst="rect">
            <a:avLst/>
          </a:prstGeom>
          <a:noFill/>
          <a:ln>
            <a:noFill/>
          </a:ln>
        </p:spPr>
      </p:pic>
      <p:pic>
        <p:nvPicPr>
          <p:cNvPr id="298" name="Google Shape;298;p28"/>
          <p:cNvPicPr preferRelativeResize="0"/>
          <p:nvPr/>
        </p:nvPicPr>
        <p:blipFill rotWithShape="1">
          <a:blip r:embed="rId6">
            <a:alphaModFix/>
          </a:blip>
          <a:srcRect b="19858" l="28509" r="16527" t="21835"/>
          <a:stretch/>
        </p:blipFill>
        <p:spPr>
          <a:xfrm>
            <a:off x="4430400" y="3016325"/>
            <a:ext cx="3269299" cy="1847200"/>
          </a:xfrm>
          <a:prstGeom prst="rect">
            <a:avLst/>
          </a:prstGeom>
          <a:noFill/>
          <a:ln>
            <a:noFill/>
          </a:ln>
        </p:spPr>
      </p:pic>
      <p:pic>
        <p:nvPicPr>
          <p:cNvPr id="299" name="Google Shape;299;p28" title="dfd_3.mp3">
            <a:hlinkClick r:id="rId7"/>
          </p:cNvPr>
          <p:cNvPicPr preferRelativeResize="0"/>
          <p:nvPr/>
        </p:nvPicPr>
        <p:blipFill>
          <a:blip r:embed="rId8">
            <a:alphaModFix/>
          </a:blip>
          <a:stretch>
            <a:fillRect/>
          </a:stretch>
        </p:blipFill>
        <p:spPr>
          <a:xfrm>
            <a:off x="102700" y="74300"/>
            <a:ext cx="457200" cy="45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303" name="Shape 303"/>
        <p:cNvGrpSpPr/>
        <p:nvPr/>
      </p:nvGrpSpPr>
      <p:grpSpPr>
        <a:xfrm>
          <a:off x="0" y="0"/>
          <a:ext cx="0" cy="0"/>
          <a:chOff x="0" y="0"/>
          <a:chExt cx="0" cy="0"/>
        </a:xfrm>
      </p:grpSpPr>
      <p:sp>
        <p:nvSpPr>
          <p:cNvPr id="304" name="Google Shape;304;p29"/>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9"/>
          <p:cNvSpPr txBox="1"/>
          <p:nvPr>
            <p:ph idx="4294967295" type="title"/>
          </p:nvPr>
        </p:nvSpPr>
        <p:spPr>
          <a:xfrm>
            <a:off x="438150" y="5027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Editing &amp; Viewing an Event</a:t>
            </a:r>
            <a:endParaRPr b="1" sz="2500"/>
          </a:p>
        </p:txBody>
      </p:sp>
      <p:pic>
        <p:nvPicPr>
          <p:cNvPr id="306" name="Google Shape;306;p29"/>
          <p:cNvPicPr preferRelativeResize="0"/>
          <p:nvPr/>
        </p:nvPicPr>
        <p:blipFill rotWithShape="1">
          <a:blip r:embed="rId3">
            <a:alphaModFix/>
          </a:blip>
          <a:srcRect b="24498" l="27666" r="33455" t="36448"/>
          <a:stretch/>
        </p:blipFill>
        <p:spPr>
          <a:xfrm>
            <a:off x="1008675" y="1212550"/>
            <a:ext cx="3269299" cy="1847200"/>
          </a:xfrm>
          <a:prstGeom prst="rect">
            <a:avLst/>
          </a:prstGeom>
          <a:noFill/>
          <a:ln>
            <a:noFill/>
          </a:ln>
        </p:spPr>
      </p:pic>
      <p:pic>
        <p:nvPicPr>
          <p:cNvPr id="307" name="Google Shape;307;p29"/>
          <p:cNvPicPr preferRelativeResize="0"/>
          <p:nvPr/>
        </p:nvPicPr>
        <p:blipFill rotWithShape="1">
          <a:blip r:embed="rId4">
            <a:alphaModFix/>
          </a:blip>
          <a:srcRect b="30402" l="28757" r="28320" t="25369"/>
          <a:stretch/>
        </p:blipFill>
        <p:spPr>
          <a:xfrm>
            <a:off x="4437675" y="1212550"/>
            <a:ext cx="3269299" cy="1847200"/>
          </a:xfrm>
          <a:prstGeom prst="rect">
            <a:avLst/>
          </a:prstGeom>
          <a:noFill/>
          <a:ln>
            <a:noFill/>
          </a:ln>
        </p:spPr>
      </p:pic>
      <p:pic>
        <p:nvPicPr>
          <p:cNvPr id="308" name="Google Shape;308;p29"/>
          <p:cNvPicPr preferRelativeResize="0"/>
          <p:nvPr/>
        </p:nvPicPr>
        <p:blipFill rotWithShape="1">
          <a:blip r:embed="rId5">
            <a:alphaModFix/>
          </a:blip>
          <a:srcRect b="25463" l="29114" r="36418" t="39836"/>
          <a:stretch/>
        </p:blipFill>
        <p:spPr>
          <a:xfrm>
            <a:off x="1008675" y="3170250"/>
            <a:ext cx="3269299" cy="1847200"/>
          </a:xfrm>
          <a:prstGeom prst="rect">
            <a:avLst/>
          </a:prstGeom>
          <a:noFill/>
          <a:ln>
            <a:noFill/>
          </a:ln>
        </p:spPr>
      </p:pic>
      <p:pic>
        <p:nvPicPr>
          <p:cNvPr id="309" name="Google Shape;309;p29"/>
          <p:cNvPicPr preferRelativeResize="0"/>
          <p:nvPr/>
        </p:nvPicPr>
        <p:blipFill rotWithShape="1">
          <a:blip r:embed="rId6">
            <a:alphaModFix/>
          </a:blip>
          <a:srcRect b="29238" l="28952" r="41266" t="26480"/>
          <a:stretch/>
        </p:blipFill>
        <p:spPr>
          <a:xfrm>
            <a:off x="4437675" y="3170250"/>
            <a:ext cx="3269299" cy="1847200"/>
          </a:xfrm>
          <a:prstGeom prst="rect">
            <a:avLst/>
          </a:prstGeom>
          <a:noFill/>
          <a:ln>
            <a:noFill/>
          </a:ln>
        </p:spPr>
      </p:pic>
      <p:pic>
        <p:nvPicPr>
          <p:cNvPr id="310" name="Google Shape;310;p29" title="dfd_4.mp3">
            <a:hlinkClick r:id="rId7"/>
          </p:cNvPr>
          <p:cNvPicPr preferRelativeResize="0"/>
          <p:nvPr/>
        </p:nvPicPr>
        <p:blipFill>
          <a:blip r:embed="rId8">
            <a:alphaModFix/>
          </a:blip>
          <a:stretch>
            <a:fillRect/>
          </a:stretch>
        </p:blipFill>
        <p:spPr>
          <a:xfrm>
            <a:off x="126450" y="121825"/>
            <a:ext cx="457200" cy="457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314" name="Shape 314"/>
        <p:cNvGrpSpPr/>
        <p:nvPr/>
      </p:nvGrpSpPr>
      <p:grpSpPr>
        <a:xfrm>
          <a:off x="0" y="0"/>
          <a:ext cx="0" cy="0"/>
          <a:chOff x="0" y="0"/>
          <a:chExt cx="0" cy="0"/>
        </a:xfrm>
      </p:grpSpPr>
      <p:sp>
        <p:nvSpPr>
          <p:cNvPr id="315" name="Google Shape;315;p30"/>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0"/>
          <p:cNvSpPr txBox="1"/>
          <p:nvPr>
            <p:ph type="ctrTitle"/>
          </p:nvPr>
        </p:nvSpPr>
        <p:spPr>
          <a:xfrm>
            <a:off x="390450" y="429975"/>
            <a:ext cx="8363100" cy="61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38076"/>
              <a:buFont typeface="Arial"/>
              <a:buNone/>
            </a:pPr>
            <a:r>
              <a:rPr b="1" lang="en" sz="2600">
                <a:solidFill>
                  <a:schemeClr val="lt1"/>
                </a:solidFill>
              </a:rPr>
              <a:t>Rating System &amp; Adding Comments </a:t>
            </a:r>
            <a:endParaRPr b="1"/>
          </a:p>
        </p:txBody>
      </p:sp>
      <p:pic>
        <p:nvPicPr>
          <p:cNvPr id="317" name="Google Shape;317;p30"/>
          <p:cNvPicPr preferRelativeResize="0"/>
          <p:nvPr/>
        </p:nvPicPr>
        <p:blipFill rotWithShape="1">
          <a:blip r:embed="rId3">
            <a:alphaModFix/>
          </a:blip>
          <a:srcRect b="31711" l="29307" r="37236" t="30215"/>
          <a:stretch/>
        </p:blipFill>
        <p:spPr>
          <a:xfrm>
            <a:off x="1033925" y="964550"/>
            <a:ext cx="3269299" cy="1847200"/>
          </a:xfrm>
          <a:prstGeom prst="rect">
            <a:avLst/>
          </a:prstGeom>
          <a:noFill/>
          <a:ln>
            <a:noFill/>
          </a:ln>
        </p:spPr>
      </p:pic>
      <p:pic>
        <p:nvPicPr>
          <p:cNvPr id="318" name="Google Shape;318;p30"/>
          <p:cNvPicPr preferRelativeResize="0"/>
          <p:nvPr/>
        </p:nvPicPr>
        <p:blipFill rotWithShape="1">
          <a:blip r:embed="rId4">
            <a:alphaModFix/>
          </a:blip>
          <a:srcRect b="23018" l="26735" r="24090" t="25646"/>
          <a:stretch/>
        </p:blipFill>
        <p:spPr>
          <a:xfrm>
            <a:off x="4437525" y="2963025"/>
            <a:ext cx="3269299" cy="1847200"/>
          </a:xfrm>
          <a:prstGeom prst="rect">
            <a:avLst/>
          </a:prstGeom>
          <a:noFill/>
          <a:ln>
            <a:noFill/>
          </a:ln>
        </p:spPr>
      </p:pic>
      <p:pic>
        <p:nvPicPr>
          <p:cNvPr id="319" name="Google Shape;319;p30"/>
          <p:cNvPicPr preferRelativeResize="0"/>
          <p:nvPr/>
        </p:nvPicPr>
        <p:blipFill rotWithShape="1">
          <a:blip r:embed="rId5">
            <a:alphaModFix/>
          </a:blip>
          <a:srcRect b="29073" l="11306" r="41817" t="18427"/>
          <a:stretch/>
        </p:blipFill>
        <p:spPr>
          <a:xfrm>
            <a:off x="4437525" y="964550"/>
            <a:ext cx="3269299" cy="1847200"/>
          </a:xfrm>
          <a:prstGeom prst="rect">
            <a:avLst/>
          </a:prstGeom>
          <a:noFill/>
          <a:ln>
            <a:noFill/>
          </a:ln>
        </p:spPr>
      </p:pic>
      <p:pic>
        <p:nvPicPr>
          <p:cNvPr id="320" name="Google Shape;320;p30"/>
          <p:cNvPicPr preferRelativeResize="0"/>
          <p:nvPr/>
        </p:nvPicPr>
        <p:blipFill rotWithShape="1">
          <a:blip r:embed="rId6">
            <a:alphaModFix/>
          </a:blip>
          <a:srcRect b="32343" l="28401" r="30513" t="29912"/>
          <a:stretch/>
        </p:blipFill>
        <p:spPr>
          <a:xfrm>
            <a:off x="1033925" y="2963025"/>
            <a:ext cx="3269299" cy="1847200"/>
          </a:xfrm>
          <a:prstGeom prst="rect">
            <a:avLst/>
          </a:prstGeom>
          <a:noFill/>
          <a:ln>
            <a:noFill/>
          </a:ln>
        </p:spPr>
      </p:pic>
      <p:pic>
        <p:nvPicPr>
          <p:cNvPr id="321" name="Google Shape;321;p30" title="dfd_5.mp3">
            <a:hlinkClick r:id="rId7"/>
          </p:cNvPr>
          <p:cNvPicPr preferRelativeResize="0"/>
          <p:nvPr/>
        </p:nvPicPr>
        <p:blipFill>
          <a:blip r:embed="rId8">
            <a:alphaModFix/>
          </a:blip>
          <a:stretch>
            <a:fillRect/>
          </a:stretch>
        </p:blipFill>
        <p:spPr>
          <a:xfrm>
            <a:off x="90800" y="86200"/>
            <a:ext cx="457200" cy="457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325" name="Shape 325"/>
        <p:cNvGrpSpPr/>
        <p:nvPr/>
      </p:nvGrpSpPr>
      <p:grpSpPr>
        <a:xfrm>
          <a:off x="0" y="0"/>
          <a:ext cx="0" cy="0"/>
          <a:chOff x="0" y="0"/>
          <a:chExt cx="0" cy="0"/>
        </a:xfrm>
      </p:grpSpPr>
      <p:sp>
        <p:nvSpPr>
          <p:cNvPr id="326" name="Google Shape;326;p31"/>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txBox="1"/>
          <p:nvPr>
            <p:ph idx="4294967295" type="title"/>
          </p:nvPr>
        </p:nvSpPr>
        <p:spPr>
          <a:xfrm>
            <a:off x="438150" y="3598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Searching</a:t>
            </a:r>
            <a:r>
              <a:rPr b="1" lang="en" sz="2600"/>
              <a:t> &amp; Sorting Event</a:t>
            </a:r>
            <a:r>
              <a:rPr b="1" lang="en" sz="2600"/>
              <a:t>s</a:t>
            </a:r>
            <a:endParaRPr b="1" sz="2500"/>
          </a:p>
        </p:txBody>
      </p:sp>
      <p:pic>
        <p:nvPicPr>
          <p:cNvPr id="328" name="Google Shape;328;p31"/>
          <p:cNvPicPr preferRelativeResize="0"/>
          <p:nvPr/>
        </p:nvPicPr>
        <p:blipFill rotWithShape="1">
          <a:blip r:embed="rId3">
            <a:alphaModFix/>
          </a:blip>
          <a:srcRect b="39913" l="29494" r="39072" t="24173"/>
          <a:stretch/>
        </p:blipFill>
        <p:spPr>
          <a:xfrm>
            <a:off x="993025" y="1083350"/>
            <a:ext cx="3269299" cy="1847200"/>
          </a:xfrm>
          <a:prstGeom prst="rect">
            <a:avLst/>
          </a:prstGeom>
          <a:noFill/>
          <a:ln>
            <a:noFill/>
          </a:ln>
        </p:spPr>
      </p:pic>
      <p:pic>
        <p:nvPicPr>
          <p:cNvPr id="329" name="Google Shape;329;p31"/>
          <p:cNvPicPr preferRelativeResize="0"/>
          <p:nvPr/>
        </p:nvPicPr>
        <p:blipFill rotWithShape="1">
          <a:blip r:embed="rId4">
            <a:alphaModFix/>
          </a:blip>
          <a:srcRect b="38698" l="28836" r="37798" t="23171"/>
          <a:stretch/>
        </p:blipFill>
        <p:spPr>
          <a:xfrm>
            <a:off x="993025" y="3092000"/>
            <a:ext cx="3269299" cy="1847200"/>
          </a:xfrm>
          <a:prstGeom prst="rect">
            <a:avLst/>
          </a:prstGeom>
          <a:noFill/>
          <a:ln>
            <a:noFill/>
          </a:ln>
        </p:spPr>
      </p:pic>
      <p:pic>
        <p:nvPicPr>
          <p:cNvPr id="330" name="Google Shape;330;p31"/>
          <p:cNvPicPr preferRelativeResize="0"/>
          <p:nvPr/>
        </p:nvPicPr>
        <p:blipFill rotWithShape="1">
          <a:blip r:embed="rId5">
            <a:alphaModFix/>
          </a:blip>
          <a:srcRect b="29548" l="27181" r="28885" t="19627"/>
          <a:stretch/>
        </p:blipFill>
        <p:spPr>
          <a:xfrm>
            <a:off x="4371600" y="1083350"/>
            <a:ext cx="3269299" cy="1847200"/>
          </a:xfrm>
          <a:prstGeom prst="rect">
            <a:avLst/>
          </a:prstGeom>
          <a:noFill/>
          <a:ln>
            <a:noFill/>
          </a:ln>
        </p:spPr>
      </p:pic>
      <p:pic>
        <p:nvPicPr>
          <p:cNvPr id="331" name="Google Shape;331;p31"/>
          <p:cNvPicPr preferRelativeResize="0"/>
          <p:nvPr/>
        </p:nvPicPr>
        <p:blipFill rotWithShape="1">
          <a:blip r:embed="rId6">
            <a:alphaModFix/>
          </a:blip>
          <a:srcRect b="26926" l="11823" r="44335" t="19476"/>
          <a:stretch/>
        </p:blipFill>
        <p:spPr>
          <a:xfrm>
            <a:off x="4371600" y="3092000"/>
            <a:ext cx="3269299" cy="1847200"/>
          </a:xfrm>
          <a:prstGeom prst="rect">
            <a:avLst/>
          </a:prstGeom>
          <a:noFill/>
          <a:ln>
            <a:noFill/>
          </a:ln>
        </p:spPr>
      </p:pic>
      <p:pic>
        <p:nvPicPr>
          <p:cNvPr id="332" name="Google Shape;332;p31" title="dfd_6.mp3">
            <a:hlinkClick r:id="rId7"/>
          </p:cNvPr>
          <p:cNvPicPr preferRelativeResize="0"/>
          <p:nvPr/>
        </p:nvPicPr>
        <p:blipFill>
          <a:blip r:embed="rId8">
            <a:alphaModFix/>
          </a:blip>
          <a:stretch>
            <a:fillRect/>
          </a:stretch>
        </p:blipFill>
        <p:spPr>
          <a:xfrm>
            <a:off x="102700" y="74300"/>
            <a:ext cx="457200" cy="457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336" name="Shape 336"/>
        <p:cNvGrpSpPr/>
        <p:nvPr/>
      </p:nvGrpSpPr>
      <p:grpSpPr>
        <a:xfrm>
          <a:off x="0" y="0"/>
          <a:ext cx="0" cy="0"/>
          <a:chOff x="0" y="0"/>
          <a:chExt cx="0" cy="0"/>
        </a:xfrm>
      </p:grpSpPr>
      <p:sp>
        <p:nvSpPr>
          <p:cNvPr id="337" name="Google Shape;337;p32"/>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
          <p:cNvSpPr txBox="1"/>
          <p:nvPr>
            <p:ph type="ctrTitle"/>
          </p:nvPr>
        </p:nvSpPr>
        <p:spPr>
          <a:xfrm>
            <a:off x="390450" y="438400"/>
            <a:ext cx="8363100" cy="6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chemeClr val="lt1"/>
                </a:solidFill>
              </a:rPr>
              <a:t>Event List</a:t>
            </a:r>
            <a:endParaRPr b="1"/>
          </a:p>
        </p:txBody>
      </p:sp>
      <p:pic>
        <p:nvPicPr>
          <p:cNvPr id="339" name="Google Shape;339;p32"/>
          <p:cNvPicPr preferRelativeResize="0"/>
          <p:nvPr/>
        </p:nvPicPr>
        <p:blipFill>
          <a:blip r:embed="rId3">
            <a:alphaModFix/>
          </a:blip>
          <a:stretch>
            <a:fillRect/>
          </a:stretch>
        </p:blipFill>
        <p:spPr>
          <a:xfrm>
            <a:off x="538000" y="1048600"/>
            <a:ext cx="4122624" cy="1965825"/>
          </a:xfrm>
          <a:prstGeom prst="rect">
            <a:avLst/>
          </a:prstGeom>
          <a:noFill/>
          <a:ln>
            <a:noFill/>
          </a:ln>
        </p:spPr>
      </p:pic>
      <p:pic>
        <p:nvPicPr>
          <p:cNvPr id="340" name="Google Shape;340;p32"/>
          <p:cNvPicPr preferRelativeResize="0"/>
          <p:nvPr/>
        </p:nvPicPr>
        <p:blipFill>
          <a:blip r:embed="rId4">
            <a:alphaModFix/>
          </a:blip>
          <a:stretch>
            <a:fillRect/>
          </a:stretch>
        </p:blipFill>
        <p:spPr>
          <a:xfrm>
            <a:off x="3963112" y="2521875"/>
            <a:ext cx="4697975" cy="2369501"/>
          </a:xfrm>
          <a:prstGeom prst="rect">
            <a:avLst/>
          </a:prstGeom>
          <a:noFill/>
          <a:ln>
            <a:noFill/>
          </a:ln>
        </p:spPr>
      </p:pic>
      <p:pic>
        <p:nvPicPr>
          <p:cNvPr id="341" name="Google Shape;341;p32" title="dfd_7.mp3">
            <a:hlinkClick r:id="rId5"/>
          </p:cNvPr>
          <p:cNvPicPr preferRelativeResize="0"/>
          <p:nvPr/>
        </p:nvPicPr>
        <p:blipFill>
          <a:blip r:embed="rId6">
            <a:alphaModFix/>
          </a:blip>
          <a:stretch>
            <a:fillRect/>
          </a:stretch>
        </p:blipFill>
        <p:spPr>
          <a:xfrm>
            <a:off x="80800" y="86175"/>
            <a:ext cx="457200" cy="457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3"/>
          <p:cNvSpPr/>
          <p:nvPr/>
        </p:nvSpPr>
        <p:spPr>
          <a:xfrm>
            <a:off x="2826100" y="915650"/>
            <a:ext cx="3753000" cy="34590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txBox="1"/>
          <p:nvPr/>
        </p:nvSpPr>
        <p:spPr>
          <a:xfrm>
            <a:off x="3270425" y="1814000"/>
            <a:ext cx="30000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rgbClr val="95785F"/>
                </a:solidFill>
                <a:latin typeface="Nunito"/>
                <a:ea typeface="Nunito"/>
                <a:cs typeface="Nunito"/>
                <a:sym typeface="Nunito"/>
              </a:rPr>
              <a:t>Model Relationship Diagram</a:t>
            </a:r>
            <a:endParaRPr b="1" sz="3200">
              <a:solidFill>
                <a:srgbClr val="95785F"/>
              </a:solidFill>
              <a:latin typeface="Nunito"/>
              <a:ea typeface="Nunito"/>
              <a:cs typeface="Nunito"/>
              <a:sym typeface="Nunito"/>
            </a:endParaRPr>
          </a:p>
        </p:txBody>
      </p:sp>
      <p:pic>
        <p:nvPicPr>
          <p:cNvPr id="348" name="Google Shape;348;p33" title="model_relationship_diagram_intro.mp3">
            <a:hlinkClick r:id="rId3"/>
          </p:cNvPr>
          <p:cNvPicPr preferRelativeResize="0"/>
          <p:nvPr/>
        </p:nvPicPr>
        <p:blipFill>
          <a:blip r:embed="rId4">
            <a:alphaModFix/>
          </a:blip>
          <a:stretch>
            <a:fillRect/>
          </a:stretch>
        </p:blipFill>
        <p:spPr>
          <a:xfrm>
            <a:off x="152400" y="152400"/>
            <a:ext cx="457200" cy="457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352" name="Shape 352"/>
        <p:cNvGrpSpPr/>
        <p:nvPr/>
      </p:nvGrpSpPr>
      <p:grpSpPr>
        <a:xfrm>
          <a:off x="0" y="0"/>
          <a:ext cx="0" cy="0"/>
          <a:chOff x="0" y="0"/>
          <a:chExt cx="0" cy="0"/>
        </a:xfrm>
      </p:grpSpPr>
      <p:sp>
        <p:nvSpPr>
          <p:cNvPr id="353" name="Google Shape;353;p34"/>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4"/>
          <p:cNvSpPr txBox="1"/>
          <p:nvPr>
            <p:ph type="ctrTitle"/>
          </p:nvPr>
        </p:nvSpPr>
        <p:spPr>
          <a:xfrm>
            <a:off x="390450" y="438400"/>
            <a:ext cx="8363100" cy="6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chemeClr val="lt1"/>
                </a:solidFill>
              </a:rPr>
              <a:t>Model Relationship Diagram</a:t>
            </a:r>
            <a:endParaRPr b="1"/>
          </a:p>
        </p:txBody>
      </p:sp>
      <p:pic>
        <p:nvPicPr>
          <p:cNvPr id="355" name="Google Shape;355;p34"/>
          <p:cNvPicPr preferRelativeResize="0"/>
          <p:nvPr/>
        </p:nvPicPr>
        <p:blipFill rotWithShape="1">
          <a:blip r:embed="rId3">
            <a:alphaModFix/>
          </a:blip>
          <a:srcRect b="35166" l="23106" r="32798" t="22330"/>
          <a:stretch/>
        </p:blipFill>
        <p:spPr>
          <a:xfrm>
            <a:off x="1344612" y="1157875"/>
            <a:ext cx="6454776" cy="3499424"/>
          </a:xfrm>
          <a:prstGeom prst="rect">
            <a:avLst/>
          </a:prstGeom>
          <a:noFill/>
          <a:ln>
            <a:noFill/>
          </a:ln>
        </p:spPr>
      </p:pic>
      <p:pic>
        <p:nvPicPr>
          <p:cNvPr id="356" name="Google Shape;356;p34" title="model_relationship_diagram.mp3">
            <a:hlinkClick r:id="rId4"/>
          </p:cNvPr>
          <p:cNvPicPr preferRelativeResize="0"/>
          <p:nvPr/>
        </p:nvPicPr>
        <p:blipFill>
          <a:blip r:embed="rId5">
            <a:alphaModFix/>
          </a:blip>
          <a:stretch>
            <a:fillRect/>
          </a:stretch>
        </p:blipFill>
        <p:spPr>
          <a:xfrm>
            <a:off x="233350" y="121825"/>
            <a:ext cx="457200" cy="45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150" name="Shape 150"/>
        <p:cNvGrpSpPr/>
        <p:nvPr/>
      </p:nvGrpSpPr>
      <p:grpSpPr>
        <a:xfrm>
          <a:off x="0" y="0"/>
          <a:ext cx="0" cy="0"/>
          <a:chOff x="0" y="0"/>
          <a:chExt cx="0" cy="0"/>
        </a:xfrm>
      </p:grpSpPr>
      <p:sp>
        <p:nvSpPr>
          <p:cNvPr id="151" name="Google Shape;151;p17"/>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txBox="1"/>
          <p:nvPr>
            <p:ph idx="4294967295" type="title"/>
          </p:nvPr>
        </p:nvSpPr>
        <p:spPr>
          <a:xfrm>
            <a:off x="617450" y="74082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600"/>
              <a:t>Table of Contents</a:t>
            </a:r>
            <a:endParaRPr b="1" sz="2500"/>
          </a:p>
        </p:txBody>
      </p:sp>
      <p:sp>
        <p:nvSpPr>
          <p:cNvPr id="153" name="Google Shape;153;p17"/>
          <p:cNvSpPr txBox="1"/>
          <p:nvPr>
            <p:ph idx="4294967295" type="body"/>
          </p:nvPr>
        </p:nvSpPr>
        <p:spPr>
          <a:xfrm>
            <a:off x="571500" y="1339650"/>
            <a:ext cx="8413800" cy="35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5" u="sng">
                <a:solidFill>
                  <a:schemeClr val="hlink"/>
                </a:solidFill>
                <a:hlinkClick action="ppaction://hlinksldjump" r:id="rId3"/>
              </a:rPr>
              <a:t>User Guide: Getting Started using Pizza Party App</a:t>
            </a:r>
            <a:r>
              <a:rPr b="1" lang="en" sz="1205"/>
              <a:t>………………………………………………..……………………...3</a:t>
            </a:r>
            <a:endParaRPr b="1" sz="1205"/>
          </a:p>
          <a:p>
            <a:pPr indent="0" lvl="0" marL="0" rtl="0" algn="l">
              <a:spcBef>
                <a:spcPts val="1200"/>
              </a:spcBef>
              <a:spcAft>
                <a:spcPts val="0"/>
              </a:spcAft>
              <a:buNone/>
            </a:pPr>
            <a:r>
              <a:rPr b="1" lang="en" sz="1205" u="sng">
                <a:solidFill>
                  <a:schemeClr val="hlink"/>
                </a:solidFill>
                <a:hlinkClick action="ppaction://hlinksldjump" r:id="rId4"/>
              </a:rPr>
              <a:t>Data Flow Diagrams</a:t>
            </a:r>
            <a:r>
              <a:rPr b="1" lang="en" sz="1205"/>
              <a:t>………………………………………………………...…………………………………………….10</a:t>
            </a:r>
            <a:endParaRPr b="1" sz="1205"/>
          </a:p>
          <a:p>
            <a:pPr indent="0" lvl="0" marL="0" rtl="0" algn="l">
              <a:spcBef>
                <a:spcPts val="1200"/>
              </a:spcBef>
              <a:spcAft>
                <a:spcPts val="0"/>
              </a:spcAft>
              <a:buNone/>
            </a:pPr>
            <a:r>
              <a:rPr b="1" lang="en" sz="1205" u="sng">
                <a:solidFill>
                  <a:schemeClr val="hlink"/>
                </a:solidFill>
                <a:hlinkClick action="ppaction://hlinksldjump" r:id="rId5"/>
              </a:rPr>
              <a:t>Model Relationship Diagram</a:t>
            </a:r>
            <a:r>
              <a:rPr b="1" lang="en" sz="1205"/>
              <a:t>……………………………………………………………………………………………..18</a:t>
            </a:r>
            <a:endParaRPr b="1" sz="1205"/>
          </a:p>
          <a:p>
            <a:pPr indent="0" lvl="0" marL="0" rtl="0" algn="l">
              <a:spcBef>
                <a:spcPts val="1200"/>
              </a:spcBef>
              <a:spcAft>
                <a:spcPts val="0"/>
              </a:spcAft>
              <a:buNone/>
            </a:pPr>
            <a:r>
              <a:rPr b="1" lang="en" sz="1205" u="sng">
                <a:solidFill>
                  <a:schemeClr val="hlink"/>
                </a:solidFill>
                <a:hlinkClick action="ppaction://hlinksldjump" r:id="rId6"/>
              </a:rPr>
              <a:t>Current &amp; Future Features</a:t>
            </a:r>
            <a:r>
              <a:rPr b="1" lang="en" sz="1205"/>
              <a:t>………………………………………………………………………………………………..20</a:t>
            </a:r>
            <a:endParaRPr b="1" sz="1205"/>
          </a:p>
          <a:p>
            <a:pPr indent="0" lvl="0" marL="0" rtl="0" algn="l">
              <a:spcBef>
                <a:spcPts val="1200"/>
              </a:spcBef>
              <a:spcAft>
                <a:spcPts val="0"/>
              </a:spcAft>
              <a:buNone/>
            </a:pPr>
            <a:r>
              <a:rPr b="1" lang="en" sz="1205" u="sng">
                <a:solidFill>
                  <a:schemeClr val="hlink"/>
                </a:solidFill>
                <a:hlinkClick action="ppaction://hlinksldjump" r:id="rId7"/>
              </a:rPr>
              <a:t>User Stories</a:t>
            </a:r>
            <a:r>
              <a:rPr b="1" lang="en" sz="1205"/>
              <a:t>……………………………………………………………………………………………………………….23</a:t>
            </a:r>
            <a:endParaRPr b="1" sz="1205"/>
          </a:p>
          <a:p>
            <a:pPr indent="0" lvl="0" marL="0" rtl="0" algn="l">
              <a:spcBef>
                <a:spcPts val="1200"/>
              </a:spcBef>
              <a:spcAft>
                <a:spcPts val="0"/>
              </a:spcAft>
              <a:buNone/>
            </a:pPr>
            <a:r>
              <a:rPr b="1" lang="en" sz="1205" u="sng">
                <a:solidFill>
                  <a:schemeClr val="hlink"/>
                </a:solidFill>
                <a:hlinkClick action="ppaction://hlinksldjump" r:id="rId8"/>
              </a:rPr>
              <a:t>Feature Tests</a:t>
            </a:r>
            <a:r>
              <a:rPr b="1" lang="en" sz="1205"/>
              <a:t>……………………………………………………………………………………………………………...25</a:t>
            </a:r>
            <a:endParaRPr b="1" sz="1205"/>
          </a:p>
          <a:p>
            <a:pPr indent="0" lvl="0" marL="0" rtl="0" algn="l">
              <a:spcBef>
                <a:spcPts val="1200"/>
              </a:spcBef>
              <a:spcAft>
                <a:spcPts val="0"/>
              </a:spcAft>
              <a:buNone/>
            </a:pPr>
            <a:r>
              <a:rPr b="1" lang="en" sz="1205" u="sng">
                <a:solidFill>
                  <a:schemeClr val="hlink"/>
                </a:solidFill>
                <a:hlinkClick action="ppaction://hlinksldjump" r:id="rId9"/>
              </a:rPr>
              <a:t>Ethical Considerations</a:t>
            </a:r>
            <a:r>
              <a:rPr b="1" lang="en" sz="1205"/>
              <a:t>…………………………………………………………………………………………………....39</a:t>
            </a:r>
            <a:endParaRPr b="1" sz="1205"/>
          </a:p>
          <a:p>
            <a:pPr indent="0" lvl="0" marL="0" rtl="0" algn="l">
              <a:spcBef>
                <a:spcPts val="1200"/>
              </a:spcBef>
              <a:spcAft>
                <a:spcPts val="0"/>
              </a:spcAft>
              <a:buNone/>
            </a:pPr>
            <a:r>
              <a:rPr b="1" lang="en" sz="1205" u="sng">
                <a:solidFill>
                  <a:schemeClr val="hlink"/>
                </a:solidFill>
                <a:hlinkClick action="ppaction://hlinksldjump" r:id="rId10"/>
              </a:rPr>
              <a:t>Project Backlog</a:t>
            </a:r>
            <a:r>
              <a:rPr b="1" lang="en" sz="1205"/>
              <a:t>…………………………………………………………………………………………………………...41</a:t>
            </a:r>
            <a:endParaRPr b="1" sz="1205"/>
          </a:p>
          <a:p>
            <a:pPr indent="0" lvl="0" marL="457200" rtl="0" algn="l">
              <a:spcBef>
                <a:spcPts val="1200"/>
              </a:spcBef>
              <a:spcAft>
                <a:spcPts val="0"/>
              </a:spcAft>
              <a:buNone/>
            </a:pPr>
            <a:r>
              <a:t/>
            </a:r>
            <a:endParaRPr b="1" sz="1405"/>
          </a:p>
          <a:p>
            <a:pPr indent="0" lvl="0" marL="0" rtl="0" algn="l">
              <a:spcBef>
                <a:spcPts val="1200"/>
              </a:spcBef>
              <a:spcAft>
                <a:spcPts val="0"/>
              </a:spcAft>
              <a:buNone/>
            </a:pPr>
            <a:r>
              <a:t/>
            </a:r>
            <a:endParaRPr b="1" sz="1405"/>
          </a:p>
          <a:p>
            <a:pPr indent="0" lvl="0" marL="0" rtl="0" algn="l">
              <a:spcBef>
                <a:spcPts val="1200"/>
              </a:spcBef>
              <a:spcAft>
                <a:spcPts val="1200"/>
              </a:spcAft>
              <a:buSzPts val="935"/>
              <a:buNone/>
            </a:pPr>
            <a:r>
              <a:t/>
            </a:r>
            <a:endParaRPr sz="1105"/>
          </a:p>
        </p:txBody>
      </p:sp>
      <p:pic>
        <p:nvPicPr>
          <p:cNvPr id="154" name="Google Shape;154;p17" title="table of contents.mp3">
            <a:hlinkClick r:id="rId11"/>
          </p:cNvPr>
          <p:cNvPicPr preferRelativeResize="0"/>
          <p:nvPr/>
        </p:nvPicPr>
        <p:blipFill>
          <a:blip r:embed="rId12">
            <a:alphaModFix/>
          </a:blip>
          <a:stretch>
            <a:fillRect/>
          </a:stretch>
        </p:blipFill>
        <p:spPr>
          <a:xfrm>
            <a:off x="257125" y="181200"/>
            <a:ext cx="457200" cy="457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5"/>
          <p:cNvSpPr/>
          <p:nvPr/>
        </p:nvSpPr>
        <p:spPr>
          <a:xfrm>
            <a:off x="2826100" y="915650"/>
            <a:ext cx="3753000" cy="34590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5"/>
          <p:cNvSpPr txBox="1"/>
          <p:nvPr/>
        </p:nvSpPr>
        <p:spPr>
          <a:xfrm>
            <a:off x="3202600" y="1925600"/>
            <a:ext cx="30000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rgbClr val="95785F"/>
                </a:solidFill>
                <a:latin typeface="Nunito"/>
                <a:ea typeface="Nunito"/>
                <a:cs typeface="Nunito"/>
                <a:sym typeface="Nunito"/>
              </a:rPr>
              <a:t>Current &amp; Future Features</a:t>
            </a:r>
            <a:endParaRPr b="1" sz="3200">
              <a:solidFill>
                <a:srgbClr val="95785F"/>
              </a:solidFill>
              <a:latin typeface="Nunito"/>
              <a:ea typeface="Nunito"/>
              <a:cs typeface="Nunito"/>
              <a:sym typeface="Nunito"/>
            </a:endParaRPr>
          </a:p>
        </p:txBody>
      </p:sp>
      <p:pic>
        <p:nvPicPr>
          <p:cNvPr id="363" name="Google Shape;363;p35" title="current_and_future_intro.mp3">
            <a:hlinkClick r:id="rId3"/>
          </p:cNvPr>
          <p:cNvPicPr preferRelativeResize="0"/>
          <p:nvPr/>
        </p:nvPicPr>
        <p:blipFill>
          <a:blip r:embed="rId4">
            <a:alphaModFix/>
          </a:blip>
          <a:stretch>
            <a:fillRect/>
          </a:stretch>
        </p:blipFill>
        <p:spPr>
          <a:xfrm>
            <a:off x="152400" y="152400"/>
            <a:ext cx="457200" cy="457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367" name="Shape 367"/>
        <p:cNvGrpSpPr/>
        <p:nvPr/>
      </p:nvGrpSpPr>
      <p:grpSpPr>
        <a:xfrm>
          <a:off x="0" y="0"/>
          <a:ext cx="0" cy="0"/>
          <a:chOff x="0" y="0"/>
          <a:chExt cx="0" cy="0"/>
        </a:xfrm>
      </p:grpSpPr>
      <p:sp>
        <p:nvSpPr>
          <p:cNvPr id="368" name="Google Shape;368;p36"/>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6"/>
          <p:cNvSpPr txBox="1"/>
          <p:nvPr>
            <p:ph idx="4294967295" type="title"/>
          </p:nvPr>
        </p:nvSpPr>
        <p:spPr>
          <a:xfrm>
            <a:off x="438150" y="5979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Current Project Features</a:t>
            </a:r>
            <a:endParaRPr b="1" sz="2500"/>
          </a:p>
        </p:txBody>
      </p:sp>
      <p:sp>
        <p:nvSpPr>
          <p:cNvPr id="370" name="Google Shape;370;p36"/>
          <p:cNvSpPr txBox="1"/>
          <p:nvPr>
            <p:ph idx="4294967295" type="body"/>
          </p:nvPr>
        </p:nvSpPr>
        <p:spPr>
          <a:xfrm>
            <a:off x="438150" y="1108225"/>
            <a:ext cx="4000500" cy="348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5"/>
              <a:t>The current features in the project include:</a:t>
            </a:r>
            <a:endParaRPr b="1" sz="1105"/>
          </a:p>
          <a:p>
            <a:pPr indent="-304800" lvl="0" marL="457200" rtl="0" algn="l">
              <a:spcBef>
                <a:spcPts val="1200"/>
              </a:spcBef>
              <a:spcAft>
                <a:spcPts val="0"/>
              </a:spcAft>
              <a:buSzPts val="1200"/>
              <a:buChar char="●"/>
            </a:pPr>
            <a:r>
              <a:rPr b="1" lang="en" sz="1005"/>
              <a:t>Login &amp; Registration: </a:t>
            </a:r>
            <a:r>
              <a:rPr lang="en" sz="1005"/>
              <a:t>Allows user to have access to their own accounts</a:t>
            </a:r>
            <a:endParaRPr sz="1005"/>
          </a:p>
          <a:p>
            <a:pPr indent="-304800" lvl="0" marL="457200" rtl="0" algn="l">
              <a:spcBef>
                <a:spcPts val="0"/>
              </a:spcBef>
              <a:spcAft>
                <a:spcPts val="0"/>
              </a:spcAft>
              <a:buSzPts val="1200"/>
              <a:buChar char="●"/>
            </a:pPr>
            <a:r>
              <a:rPr b="1" lang="en" sz="1005"/>
              <a:t>Adding New Events: </a:t>
            </a:r>
            <a:r>
              <a:rPr lang="en" sz="1005"/>
              <a:t>Allows users to create events</a:t>
            </a:r>
            <a:endParaRPr sz="1005"/>
          </a:p>
          <a:p>
            <a:pPr indent="-304800" lvl="0" marL="457200" rtl="0" algn="l">
              <a:spcBef>
                <a:spcPts val="0"/>
              </a:spcBef>
              <a:spcAft>
                <a:spcPts val="0"/>
              </a:spcAft>
              <a:buSzPts val="1200"/>
              <a:buChar char="●"/>
            </a:pPr>
            <a:r>
              <a:rPr b="1" lang="en" sz="1005"/>
              <a:t>Viewing Events: </a:t>
            </a:r>
            <a:r>
              <a:rPr lang="en" sz="1005"/>
              <a:t>Allows users to view events</a:t>
            </a:r>
            <a:endParaRPr sz="1005"/>
          </a:p>
          <a:p>
            <a:pPr indent="-304800" lvl="0" marL="457200" rtl="0" algn="l">
              <a:spcBef>
                <a:spcPts val="0"/>
              </a:spcBef>
              <a:spcAft>
                <a:spcPts val="0"/>
              </a:spcAft>
              <a:buSzPts val="1200"/>
              <a:buChar char="●"/>
            </a:pPr>
            <a:r>
              <a:rPr b="1" lang="en" sz="1005"/>
              <a:t>Editing Events:</a:t>
            </a:r>
            <a:r>
              <a:rPr lang="en" sz="1005"/>
              <a:t> Allows users to update events</a:t>
            </a:r>
            <a:endParaRPr sz="1005"/>
          </a:p>
          <a:p>
            <a:pPr indent="-304800" lvl="0" marL="457200" rtl="0" algn="l">
              <a:spcBef>
                <a:spcPts val="0"/>
              </a:spcBef>
              <a:spcAft>
                <a:spcPts val="0"/>
              </a:spcAft>
              <a:buSzPts val="1200"/>
              <a:buChar char="●"/>
            </a:pPr>
            <a:r>
              <a:rPr b="1" lang="en" sz="1005"/>
              <a:t>Deleting Events: </a:t>
            </a:r>
            <a:r>
              <a:rPr lang="en" sz="1005"/>
              <a:t>Allows users to delete events</a:t>
            </a:r>
            <a:endParaRPr sz="1005"/>
          </a:p>
          <a:p>
            <a:pPr indent="-304800" lvl="0" marL="457200" rtl="0" algn="l">
              <a:spcBef>
                <a:spcPts val="0"/>
              </a:spcBef>
              <a:spcAft>
                <a:spcPts val="0"/>
              </a:spcAft>
              <a:buSzPts val="1200"/>
              <a:buChar char="●"/>
            </a:pPr>
            <a:r>
              <a:rPr b="1" lang="en" sz="1005"/>
              <a:t>Rating System: </a:t>
            </a:r>
            <a:r>
              <a:rPr lang="en" sz="1005"/>
              <a:t>Allows users to rate events and view ratings</a:t>
            </a:r>
            <a:endParaRPr sz="1005"/>
          </a:p>
          <a:p>
            <a:pPr indent="-304800" lvl="0" marL="457200" rtl="0" algn="l">
              <a:spcBef>
                <a:spcPts val="0"/>
              </a:spcBef>
              <a:spcAft>
                <a:spcPts val="0"/>
              </a:spcAft>
              <a:buSzPts val="1200"/>
              <a:buChar char="●"/>
            </a:pPr>
            <a:r>
              <a:rPr b="1" lang="en" sz="1005"/>
              <a:t>Adding Comments to Events: </a:t>
            </a:r>
            <a:r>
              <a:rPr lang="en" sz="1005"/>
              <a:t>Allows users to express their thoughts about events</a:t>
            </a:r>
            <a:endParaRPr sz="1005"/>
          </a:p>
          <a:p>
            <a:pPr indent="-304800" lvl="0" marL="457200" rtl="0" algn="l">
              <a:spcBef>
                <a:spcPts val="0"/>
              </a:spcBef>
              <a:spcAft>
                <a:spcPts val="0"/>
              </a:spcAft>
              <a:buSzPts val="1200"/>
              <a:buChar char="●"/>
            </a:pPr>
            <a:r>
              <a:rPr b="1" lang="en" sz="1005"/>
              <a:t>Light &amp; Dark Mode themes: </a:t>
            </a:r>
            <a:r>
              <a:rPr lang="en" sz="1005"/>
              <a:t>Allows users to change the website theme</a:t>
            </a:r>
            <a:endParaRPr sz="1005"/>
          </a:p>
          <a:p>
            <a:pPr indent="-292417" lvl="0" marL="457200" rtl="0" algn="l">
              <a:spcBef>
                <a:spcPts val="0"/>
              </a:spcBef>
              <a:spcAft>
                <a:spcPts val="0"/>
              </a:spcAft>
              <a:buSzPts val="1005"/>
              <a:buChar char="●"/>
            </a:pPr>
            <a:r>
              <a:rPr b="1" lang="en" sz="1005"/>
              <a:t>Searching &amp; Sorting: </a:t>
            </a:r>
            <a:r>
              <a:rPr lang="en" sz="1005"/>
              <a:t>Allows users to find </a:t>
            </a:r>
            <a:r>
              <a:rPr lang="en" sz="1005"/>
              <a:t>events faster</a:t>
            </a:r>
            <a:endParaRPr sz="1005"/>
          </a:p>
          <a:p>
            <a:pPr indent="-292417" lvl="0" marL="457200" rtl="0" algn="l">
              <a:spcBef>
                <a:spcPts val="0"/>
              </a:spcBef>
              <a:spcAft>
                <a:spcPts val="0"/>
              </a:spcAft>
              <a:buSzPts val="1005"/>
              <a:buChar char="●"/>
            </a:pPr>
            <a:r>
              <a:rPr b="1" lang="en" sz="1005"/>
              <a:t>Adding Images to Events: </a:t>
            </a:r>
            <a:r>
              <a:rPr lang="en" sz="1005"/>
              <a:t>Allows users to add images to events</a:t>
            </a:r>
            <a:endParaRPr sz="1005"/>
          </a:p>
          <a:p>
            <a:pPr indent="-292417" lvl="0" marL="457200" rtl="0" algn="l">
              <a:spcBef>
                <a:spcPts val="0"/>
              </a:spcBef>
              <a:spcAft>
                <a:spcPts val="0"/>
              </a:spcAft>
              <a:buSzPts val="1005"/>
              <a:buChar char="●"/>
            </a:pPr>
            <a:r>
              <a:rPr b="1" lang="en" sz="1005"/>
              <a:t>Contact Form: </a:t>
            </a:r>
            <a:r>
              <a:rPr lang="en" sz="1005"/>
              <a:t>Allows users to contact Team Wetblock</a:t>
            </a:r>
            <a:endParaRPr sz="1005"/>
          </a:p>
          <a:p>
            <a:pPr indent="0" lvl="0" marL="0" rtl="0" algn="l">
              <a:spcBef>
                <a:spcPts val="1200"/>
              </a:spcBef>
              <a:spcAft>
                <a:spcPts val="0"/>
              </a:spcAft>
              <a:buNone/>
            </a:pPr>
            <a:r>
              <a:t/>
            </a:r>
            <a:endParaRPr b="1" sz="1005"/>
          </a:p>
          <a:p>
            <a:pPr indent="0" lvl="0" marL="0" rtl="0" algn="l">
              <a:spcBef>
                <a:spcPts val="1200"/>
              </a:spcBef>
              <a:spcAft>
                <a:spcPts val="1200"/>
              </a:spcAft>
              <a:buSzPts val="935"/>
              <a:buNone/>
            </a:pPr>
            <a:r>
              <a:t/>
            </a:r>
            <a:endParaRPr sz="1005"/>
          </a:p>
        </p:txBody>
      </p:sp>
      <p:pic>
        <p:nvPicPr>
          <p:cNvPr id="371" name="Google Shape;371;p36"/>
          <p:cNvPicPr preferRelativeResize="0"/>
          <p:nvPr/>
        </p:nvPicPr>
        <p:blipFill rotWithShape="1">
          <a:blip r:embed="rId3">
            <a:alphaModFix/>
          </a:blip>
          <a:srcRect b="17132" l="24112" r="25664" t="9837"/>
          <a:stretch/>
        </p:blipFill>
        <p:spPr>
          <a:xfrm>
            <a:off x="4572000" y="956350"/>
            <a:ext cx="4345402" cy="3554526"/>
          </a:xfrm>
          <a:prstGeom prst="rect">
            <a:avLst/>
          </a:prstGeom>
          <a:noFill/>
          <a:ln>
            <a:noFill/>
          </a:ln>
        </p:spPr>
      </p:pic>
      <p:pic>
        <p:nvPicPr>
          <p:cNvPr id="372" name="Google Shape;372;p36" title="current_features.mp3">
            <a:hlinkClick r:id="rId4"/>
          </p:cNvPr>
          <p:cNvPicPr preferRelativeResize="0"/>
          <p:nvPr/>
        </p:nvPicPr>
        <p:blipFill>
          <a:blip r:embed="rId5">
            <a:alphaModFix/>
          </a:blip>
          <a:stretch>
            <a:fillRect/>
          </a:stretch>
        </p:blipFill>
        <p:spPr>
          <a:xfrm>
            <a:off x="126450" y="140750"/>
            <a:ext cx="457200" cy="457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376" name="Shape 376"/>
        <p:cNvGrpSpPr/>
        <p:nvPr/>
      </p:nvGrpSpPr>
      <p:grpSpPr>
        <a:xfrm>
          <a:off x="0" y="0"/>
          <a:ext cx="0" cy="0"/>
          <a:chOff x="0" y="0"/>
          <a:chExt cx="0" cy="0"/>
        </a:xfrm>
      </p:grpSpPr>
      <p:sp>
        <p:nvSpPr>
          <p:cNvPr id="377" name="Google Shape;377;p37"/>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7"/>
          <p:cNvSpPr txBox="1"/>
          <p:nvPr>
            <p:ph idx="4294967295" type="title"/>
          </p:nvPr>
        </p:nvSpPr>
        <p:spPr>
          <a:xfrm>
            <a:off x="438150" y="5979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Future </a:t>
            </a:r>
            <a:r>
              <a:rPr b="1" lang="en" sz="2600"/>
              <a:t>Project Features</a:t>
            </a:r>
            <a:endParaRPr b="1" sz="2500"/>
          </a:p>
        </p:txBody>
      </p:sp>
      <p:sp>
        <p:nvSpPr>
          <p:cNvPr id="379" name="Google Shape;379;p37"/>
          <p:cNvSpPr txBox="1"/>
          <p:nvPr>
            <p:ph idx="4294967295" type="body"/>
          </p:nvPr>
        </p:nvSpPr>
        <p:spPr>
          <a:xfrm>
            <a:off x="571500" y="1457300"/>
            <a:ext cx="4000500" cy="27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4"/>
              <a:t>Other features we seek to implement include:</a:t>
            </a:r>
            <a:endParaRPr b="1" sz="1604"/>
          </a:p>
          <a:p>
            <a:pPr indent="-330200" lvl="0" marL="457200" rtl="0" algn="l">
              <a:spcBef>
                <a:spcPts val="1200"/>
              </a:spcBef>
              <a:spcAft>
                <a:spcPts val="0"/>
              </a:spcAft>
              <a:buSzPts val="1600"/>
              <a:buChar char="●"/>
            </a:pPr>
            <a:r>
              <a:rPr b="1" lang="en" sz="1604"/>
              <a:t>Forgot Password</a:t>
            </a:r>
            <a:endParaRPr b="1" sz="1604"/>
          </a:p>
          <a:p>
            <a:pPr indent="-330517" lvl="0" marL="457200" rtl="0" algn="l">
              <a:spcBef>
                <a:spcPts val="0"/>
              </a:spcBef>
              <a:spcAft>
                <a:spcPts val="0"/>
              </a:spcAft>
              <a:buSzPts val="1605"/>
              <a:buChar char="●"/>
            </a:pPr>
            <a:r>
              <a:rPr b="1" lang="en" sz="1604"/>
              <a:t>Inviting Friends</a:t>
            </a:r>
            <a:endParaRPr b="1" sz="1604"/>
          </a:p>
          <a:p>
            <a:pPr indent="-330517" lvl="0" marL="457200" rtl="0" algn="l">
              <a:spcBef>
                <a:spcPts val="0"/>
              </a:spcBef>
              <a:spcAft>
                <a:spcPts val="0"/>
              </a:spcAft>
              <a:buSzPts val="1605"/>
              <a:buChar char="●"/>
            </a:pPr>
            <a:r>
              <a:rPr b="1" lang="en" sz="1604"/>
              <a:t>Sharing Events with Others</a:t>
            </a:r>
            <a:endParaRPr b="1" sz="1604"/>
          </a:p>
          <a:p>
            <a:pPr indent="-330517" lvl="0" marL="457200" rtl="0" algn="l">
              <a:spcBef>
                <a:spcPts val="0"/>
              </a:spcBef>
              <a:spcAft>
                <a:spcPts val="0"/>
              </a:spcAft>
              <a:buSzPts val="1605"/>
              <a:buChar char="●"/>
            </a:pPr>
            <a:r>
              <a:rPr b="1" lang="en" sz="1604"/>
              <a:t>Embed Links to Social Media Platforms</a:t>
            </a:r>
            <a:endParaRPr b="1" sz="1604"/>
          </a:p>
          <a:p>
            <a:pPr indent="-330517" lvl="0" marL="457200" rtl="0" algn="l">
              <a:spcBef>
                <a:spcPts val="0"/>
              </a:spcBef>
              <a:spcAft>
                <a:spcPts val="0"/>
              </a:spcAft>
              <a:buSzPts val="1605"/>
              <a:buChar char="●"/>
            </a:pPr>
            <a:r>
              <a:rPr b="1" lang="en" sz="1604"/>
              <a:t>Confirmation to Logout (Are you sure you want to Logout?)</a:t>
            </a:r>
            <a:endParaRPr b="1" sz="1604"/>
          </a:p>
          <a:p>
            <a:pPr indent="0" lvl="0" marL="457200" rtl="0" algn="l">
              <a:spcBef>
                <a:spcPts val="1200"/>
              </a:spcBef>
              <a:spcAft>
                <a:spcPts val="0"/>
              </a:spcAft>
              <a:buNone/>
            </a:pPr>
            <a:r>
              <a:t/>
            </a:r>
            <a:endParaRPr b="1" sz="1405"/>
          </a:p>
          <a:p>
            <a:pPr indent="0" lvl="0" marL="0" rtl="0" algn="l">
              <a:spcBef>
                <a:spcPts val="1200"/>
              </a:spcBef>
              <a:spcAft>
                <a:spcPts val="0"/>
              </a:spcAft>
              <a:buNone/>
            </a:pPr>
            <a:r>
              <a:t/>
            </a:r>
            <a:endParaRPr b="1" sz="1405"/>
          </a:p>
          <a:p>
            <a:pPr indent="0" lvl="0" marL="0" rtl="0" algn="l">
              <a:spcBef>
                <a:spcPts val="1200"/>
              </a:spcBef>
              <a:spcAft>
                <a:spcPts val="1200"/>
              </a:spcAft>
              <a:buSzPts val="935"/>
              <a:buNone/>
            </a:pPr>
            <a:r>
              <a:t/>
            </a:r>
            <a:endParaRPr sz="1105"/>
          </a:p>
        </p:txBody>
      </p:sp>
      <p:pic>
        <p:nvPicPr>
          <p:cNvPr id="380" name="Google Shape;380;p37"/>
          <p:cNvPicPr preferRelativeResize="0"/>
          <p:nvPr/>
        </p:nvPicPr>
        <p:blipFill rotWithShape="1">
          <a:blip r:embed="rId3">
            <a:alphaModFix/>
          </a:blip>
          <a:srcRect b="15506" l="20219" r="37041" t="13591"/>
          <a:stretch/>
        </p:blipFill>
        <p:spPr>
          <a:xfrm>
            <a:off x="4790625" y="765350"/>
            <a:ext cx="3908026" cy="3646974"/>
          </a:xfrm>
          <a:prstGeom prst="rect">
            <a:avLst/>
          </a:prstGeom>
          <a:noFill/>
          <a:ln>
            <a:noFill/>
          </a:ln>
        </p:spPr>
      </p:pic>
      <p:sp>
        <p:nvSpPr>
          <p:cNvPr id="381" name="Google Shape;381;p37"/>
          <p:cNvSpPr txBox="1"/>
          <p:nvPr/>
        </p:nvSpPr>
        <p:spPr>
          <a:xfrm>
            <a:off x="4790625" y="3564025"/>
            <a:ext cx="1605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alibri"/>
                <a:ea typeface="Calibri"/>
                <a:cs typeface="Calibri"/>
                <a:sym typeface="Calibri"/>
              </a:rPr>
              <a:t>Forgot password?</a:t>
            </a:r>
            <a:endParaRPr sz="900">
              <a:latin typeface="Calibri"/>
              <a:ea typeface="Calibri"/>
              <a:cs typeface="Calibri"/>
              <a:sym typeface="Calibri"/>
            </a:endParaRPr>
          </a:p>
        </p:txBody>
      </p:sp>
      <p:pic>
        <p:nvPicPr>
          <p:cNvPr id="382" name="Google Shape;382;p37" title="future_features.mp3">
            <a:hlinkClick r:id="rId4"/>
          </p:cNvPr>
          <p:cNvPicPr preferRelativeResize="0"/>
          <p:nvPr/>
        </p:nvPicPr>
        <p:blipFill>
          <a:blip r:embed="rId5">
            <a:alphaModFix/>
          </a:blip>
          <a:stretch>
            <a:fillRect/>
          </a:stretch>
        </p:blipFill>
        <p:spPr>
          <a:xfrm>
            <a:off x="114300" y="140750"/>
            <a:ext cx="457200" cy="457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8"/>
          <p:cNvSpPr/>
          <p:nvPr/>
        </p:nvSpPr>
        <p:spPr>
          <a:xfrm>
            <a:off x="2826100" y="915650"/>
            <a:ext cx="3753000" cy="34590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8"/>
          <p:cNvSpPr txBox="1"/>
          <p:nvPr/>
        </p:nvSpPr>
        <p:spPr>
          <a:xfrm>
            <a:off x="3202600" y="1986900"/>
            <a:ext cx="30000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rgbClr val="95785F"/>
                </a:solidFill>
                <a:latin typeface="Nunito"/>
                <a:ea typeface="Nunito"/>
                <a:cs typeface="Nunito"/>
                <a:sym typeface="Nunito"/>
              </a:rPr>
              <a:t>User </a:t>
            </a:r>
            <a:endParaRPr b="1" sz="3200">
              <a:solidFill>
                <a:srgbClr val="95785F"/>
              </a:solidFill>
              <a:latin typeface="Nunito"/>
              <a:ea typeface="Nunito"/>
              <a:cs typeface="Nunito"/>
              <a:sym typeface="Nunito"/>
            </a:endParaRPr>
          </a:p>
          <a:p>
            <a:pPr indent="0" lvl="0" marL="0" rtl="0" algn="ctr">
              <a:spcBef>
                <a:spcPts val="0"/>
              </a:spcBef>
              <a:spcAft>
                <a:spcPts val="0"/>
              </a:spcAft>
              <a:buNone/>
            </a:pPr>
            <a:r>
              <a:rPr b="1" lang="en" sz="3200">
                <a:solidFill>
                  <a:srgbClr val="95785F"/>
                </a:solidFill>
                <a:latin typeface="Nunito"/>
                <a:ea typeface="Nunito"/>
                <a:cs typeface="Nunito"/>
                <a:sym typeface="Nunito"/>
              </a:rPr>
              <a:t>Stories</a:t>
            </a:r>
            <a:endParaRPr b="1" sz="3200">
              <a:solidFill>
                <a:srgbClr val="95785F"/>
              </a:solidFill>
              <a:latin typeface="Nunito"/>
              <a:ea typeface="Nunito"/>
              <a:cs typeface="Nunito"/>
              <a:sym typeface="Nunito"/>
            </a:endParaRPr>
          </a:p>
        </p:txBody>
      </p:sp>
      <p:pic>
        <p:nvPicPr>
          <p:cNvPr id="389" name="Google Shape;389;p38" title="user_stories_intro.mp3">
            <a:hlinkClick r:id="rId3"/>
          </p:cNvPr>
          <p:cNvPicPr preferRelativeResize="0"/>
          <p:nvPr/>
        </p:nvPicPr>
        <p:blipFill>
          <a:blip r:embed="rId4">
            <a:alphaModFix/>
          </a:blip>
          <a:stretch>
            <a:fillRect/>
          </a:stretch>
        </p:blipFill>
        <p:spPr>
          <a:xfrm>
            <a:off x="152400" y="152400"/>
            <a:ext cx="457200" cy="457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393" name="Shape 393"/>
        <p:cNvGrpSpPr/>
        <p:nvPr/>
      </p:nvGrpSpPr>
      <p:grpSpPr>
        <a:xfrm>
          <a:off x="0" y="0"/>
          <a:ext cx="0" cy="0"/>
          <a:chOff x="0" y="0"/>
          <a:chExt cx="0" cy="0"/>
        </a:xfrm>
      </p:grpSpPr>
      <p:sp>
        <p:nvSpPr>
          <p:cNvPr id="394" name="Google Shape;394;p39"/>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9"/>
          <p:cNvSpPr txBox="1"/>
          <p:nvPr>
            <p:ph idx="4294967295" type="title"/>
          </p:nvPr>
        </p:nvSpPr>
        <p:spPr>
          <a:xfrm>
            <a:off x="445100" y="457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List of User Stories</a:t>
            </a:r>
            <a:endParaRPr b="1" sz="2500"/>
          </a:p>
        </p:txBody>
      </p:sp>
      <p:sp>
        <p:nvSpPr>
          <p:cNvPr id="396" name="Google Shape;396;p39"/>
          <p:cNvSpPr txBox="1"/>
          <p:nvPr>
            <p:ph idx="4294967295" type="body"/>
          </p:nvPr>
        </p:nvSpPr>
        <p:spPr>
          <a:xfrm>
            <a:off x="512675" y="828600"/>
            <a:ext cx="8001000" cy="34863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Char char="●"/>
            </a:pPr>
            <a:r>
              <a:rPr b="1" lang="en" sz="1205"/>
              <a:t>#1: LOGIN: </a:t>
            </a:r>
            <a:r>
              <a:rPr lang="en" sz="1205"/>
              <a:t>As a user, I want to be able to have a unique user ID and password so that only I can access my information stored on this site.</a:t>
            </a:r>
            <a:endParaRPr sz="1205"/>
          </a:p>
          <a:p>
            <a:pPr indent="-279400" lvl="0" marL="457200" rtl="0" algn="l">
              <a:spcBef>
                <a:spcPts val="0"/>
              </a:spcBef>
              <a:spcAft>
                <a:spcPts val="0"/>
              </a:spcAft>
              <a:buSzPts val="800"/>
              <a:buChar char="●"/>
            </a:pPr>
            <a:r>
              <a:rPr b="1" lang="en" sz="1205"/>
              <a:t>#2: REGISTRATION: </a:t>
            </a:r>
            <a:r>
              <a:rPr lang="en" sz="1205"/>
              <a:t>As a user, I want to be able to create an account to keep my data safe and private from other users.</a:t>
            </a:r>
            <a:endParaRPr sz="1205"/>
          </a:p>
          <a:p>
            <a:pPr indent="-279400" lvl="0" marL="457200" rtl="0" algn="l">
              <a:spcBef>
                <a:spcPts val="0"/>
              </a:spcBef>
              <a:spcAft>
                <a:spcPts val="0"/>
              </a:spcAft>
              <a:buSzPts val="800"/>
              <a:buChar char="●"/>
            </a:pPr>
            <a:r>
              <a:rPr b="1" lang="en" sz="1205"/>
              <a:t>#3: VIEW EVENT: </a:t>
            </a:r>
            <a:r>
              <a:rPr lang="en" sz="1205"/>
              <a:t>As a user, I want to be able to see the events that I have created previously.</a:t>
            </a:r>
            <a:endParaRPr sz="1205"/>
          </a:p>
          <a:p>
            <a:pPr indent="-279400" lvl="0" marL="457200" rtl="0" algn="l">
              <a:spcBef>
                <a:spcPts val="0"/>
              </a:spcBef>
              <a:spcAft>
                <a:spcPts val="0"/>
              </a:spcAft>
              <a:buSzPts val="800"/>
              <a:buChar char="●"/>
            </a:pPr>
            <a:r>
              <a:rPr b="1" lang="en" sz="1205"/>
              <a:t>#4: UPDATE EVENT: </a:t>
            </a:r>
            <a:r>
              <a:rPr lang="en" sz="1205"/>
              <a:t>As a user, I would like to update my events when information changes.</a:t>
            </a:r>
            <a:endParaRPr sz="1205"/>
          </a:p>
          <a:p>
            <a:pPr indent="-279400" lvl="0" marL="457200" rtl="0" algn="l">
              <a:spcBef>
                <a:spcPts val="0"/>
              </a:spcBef>
              <a:spcAft>
                <a:spcPts val="0"/>
              </a:spcAft>
              <a:buSzPts val="800"/>
              <a:buChar char="●"/>
            </a:pPr>
            <a:r>
              <a:rPr b="1" lang="en" sz="1205"/>
              <a:t>#5: DELETE EVENT: </a:t>
            </a:r>
            <a:r>
              <a:rPr lang="en" sz="1205"/>
              <a:t>As a user, I would like to delete certain events from the website.  </a:t>
            </a:r>
            <a:endParaRPr sz="1205"/>
          </a:p>
          <a:p>
            <a:pPr indent="-279400" lvl="0" marL="457200" rtl="0" algn="l">
              <a:spcBef>
                <a:spcPts val="0"/>
              </a:spcBef>
              <a:spcAft>
                <a:spcPts val="0"/>
              </a:spcAft>
              <a:buSzPts val="800"/>
              <a:buChar char="●"/>
            </a:pPr>
            <a:r>
              <a:rPr b="1" lang="en" sz="1205"/>
              <a:t>#6: CREATE EVENT: </a:t>
            </a:r>
            <a:r>
              <a:rPr lang="en" sz="1205"/>
              <a:t>As a user, I want to create a new event entries which include basic information, such as the title of the event, description, and detailed content, images, etc.</a:t>
            </a:r>
            <a:endParaRPr sz="1205"/>
          </a:p>
          <a:p>
            <a:pPr indent="-279400" lvl="0" marL="457200" rtl="0" algn="l">
              <a:spcBef>
                <a:spcPts val="0"/>
              </a:spcBef>
              <a:spcAft>
                <a:spcPts val="0"/>
              </a:spcAft>
              <a:buSzPts val="800"/>
              <a:buChar char="●"/>
            </a:pPr>
            <a:r>
              <a:rPr b="1" lang="en" sz="1205"/>
              <a:t>#7: SEARCHING: </a:t>
            </a:r>
            <a:r>
              <a:rPr lang="en" sz="1205"/>
              <a:t>As a user, I want to be able to search for events in my event list to easily access events.</a:t>
            </a:r>
            <a:endParaRPr sz="1205"/>
          </a:p>
          <a:p>
            <a:pPr indent="-279400" lvl="0" marL="457200" rtl="0" algn="l">
              <a:spcBef>
                <a:spcPts val="0"/>
              </a:spcBef>
              <a:spcAft>
                <a:spcPts val="0"/>
              </a:spcAft>
              <a:buSzPts val="800"/>
              <a:buChar char="●"/>
            </a:pPr>
            <a:r>
              <a:rPr b="1" lang="en" sz="1205"/>
              <a:t>#8: SORTING:  </a:t>
            </a:r>
            <a:r>
              <a:rPr lang="en" sz="1205"/>
              <a:t>As a user, I want to be able to sort my event list to easily access events.</a:t>
            </a:r>
            <a:endParaRPr sz="1205"/>
          </a:p>
          <a:p>
            <a:pPr indent="-279400" lvl="0" marL="457200" rtl="0" algn="l">
              <a:spcBef>
                <a:spcPts val="0"/>
              </a:spcBef>
              <a:spcAft>
                <a:spcPts val="0"/>
              </a:spcAft>
              <a:buSzPts val="800"/>
              <a:buChar char="●"/>
            </a:pPr>
            <a:r>
              <a:rPr b="1" lang="en" sz="1205"/>
              <a:t>#9: EVENT LIST: </a:t>
            </a:r>
            <a:r>
              <a:rPr lang="en" sz="1205"/>
              <a:t>As a user, I need to list all of the events that I have already created. The list should be displayed in the table format.</a:t>
            </a:r>
            <a:endParaRPr sz="1205"/>
          </a:p>
          <a:p>
            <a:pPr indent="-279400" lvl="0" marL="457200" rtl="0" algn="l">
              <a:spcBef>
                <a:spcPts val="0"/>
              </a:spcBef>
              <a:spcAft>
                <a:spcPts val="0"/>
              </a:spcAft>
              <a:buSzPts val="800"/>
              <a:buChar char="●"/>
            </a:pPr>
            <a:r>
              <a:rPr b="1" lang="en" sz="1205"/>
              <a:t>#10: RATING SYSTEM: </a:t>
            </a:r>
            <a:r>
              <a:rPr lang="en" sz="1205"/>
              <a:t>As a user, I want to be able to rate events based on how interesting they seem as well as view current ratings for other events.</a:t>
            </a:r>
            <a:endParaRPr sz="1205"/>
          </a:p>
          <a:p>
            <a:pPr indent="-279400" lvl="0" marL="457200" rtl="0" algn="l">
              <a:spcBef>
                <a:spcPts val="0"/>
              </a:spcBef>
              <a:spcAft>
                <a:spcPts val="0"/>
              </a:spcAft>
              <a:buSzPts val="800"/>
              <a:buChar char="●"/>
            </a:pPr>
            <a:r>
              <a:rPr b="1" lang="en" sz="1205"/>
              <a:t>#11: CONTACT FORM: </a:t>
            </a:r>
            <a:r>
              <a:rPr lang="en" sz="1205"/>
              <a:t>As a user, I want to be able to contact the creators of the website if I want to provide feedback or have questions/concerns.</a:t>
            </a:r>
            <a:endParaRPr sz="1205"/>
          </a:p>
          <a:p>
            <a:pPr indent="-279400" lvl="0" marL="457200" rtl="0" algn="l">
              <a:spcBef>
                <a:spcPts val="0"/>
              </a:spcBef>
              <a:spcAft>
                <a:spcPts val="0"/>
              </a:spcAft>
              <a:buSzPts val="800"/>
              <a:buChar char="●"/>
            </a:pPr>
            <a:r>
              <a:rPr b="1" lang="en" sz="1205"/>
              <a:t>#12: WEBSITE THEMES: </a:t>
            </a:r>
            <a:r>
              <a:rPr lang="en" sz="1205"/>
              <a:t>As a user, I would like to be able to toggle between light and dark mode on the website.</a:t>
            </a:r>
            <a:endParaRPr sz="1205"/>
          </a:p>
          <a:p>
            <a:pPr indent="-279400" lvl="0" marL="457200" rtl="0" algn="l">
              <a:spcBef>
                <a:spcPts val="0"/>
              </a:spcBef>
              <a:spcAft>
                <a:spcPts val="0"/>
              </a:spcAft>
              <a:buSzPts val="800"/>
              <a:buChar char="●"/>
            </a:pPr>
            <a:r>
              <a:rPr b="1" lang="en" sz="1205"/>
              <a:t>#13: ADDING COMMENTS: </a:t>
            </a:r>
            <a:r>
              <a:rPr lang="en" sz="1205"/>
              <a:t>As a user, I want to be able to add comments and view comments for events.</a:t>
            </a:r>
            <a:endParaRPr sz="1205"/>
          </a:p>
          <a:p>
            <a:pPr indent="0" lvl="0" marL="0" rtl="0" algn="l">
              <a:spcBef>
                <a:spcPts val="1200"/>
              </a:spcBef>
              <a:spcAft>
                <a:spcPts val="0"/>
              </a:spcAft>
              <a:buNone/>
            </a:pPr>
            <a:r>
              <a:t/>
            </a:r>
            <a:endParaRPr b="1" sz="1405"/>
          </a:p>
          <a:p>
            <a:pPr indent="0" lvl="0" marL="0" rtl="0" algn="l">
              <a:spcBef>
                <a:spcPts val="1200"/>
              </a:spcBef>
              <a:spcAft>
                <a:spcPts val="1200"/>
              </a:spcAft>
              <a:buSzPts val="935"/>
              <a:buNone/>
            </a:pPr>
            <a:r>
              <a:t/>
            </a:r>
            <a:endParaRPr sz="1105"/>
          </a:p>
        </p:txBody>
      </p:sp>
      <p:pic>
        <p:nvPicPr>
          <p:cNvPr id="397" name="Google Shape;397;p39" title="list_of_user_stories.mp3">
            <a:hlinkClick r:id="rId3"/>
          </p:cNvPr>
          <p:cNvPicPr preferRelativeResize="0"/>
          <p:nvPr/>
        </p:nvPicPr>
        <p:blipFill>
          <a:blip r:embed="rId4">
            <a:alphaModFix/>
          </a:blip>
          <a:stretch>
            <a:fillRect/>
          </a:stretch>
        </p:blipFill>
        <p:spPr>
          <a:xfrm>
            <a:off x="55475" y="95025"/>
            <a:ext cx="457200" cy="457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0"/>
          <p:cNvSpPr/>
          <p:nvPr/>
        </p:nvSpPr>
        <p:spPr>
          <a:xfrm>
            <a:off x="2826100" y="915650"/>
            <a:ext cx="3753000" cy="34590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0"/>
          <p:cNvSpPr txBox="1"/>
          <p:nvPr/>
        </p:nvSpPr>
        <p:spPr>
          <a:xfrm>
            <a:off x="3202600" y="2233200"/>
            <a:ext cx="3000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rgbClr val="95785F"/>
                </a:solidFill>
                <a:latin typeface="Nunito"/>
                <a:ea typeface="Nunito"/>
                <a:cs typeface="Nunito"/>
                <a:sym typeface="Nunito"/>
              </a:rPr>
              <a:t>Feature Tests</a:t>
            </a:r>
            <a:endParaRPr b="1" sz="3200">
              <a:solidFill>
                <a:srgbClr val="95785F"/>
              </a:solidFill>
              <a:latin typeface="Nunito"/>
              <a:ea typeface="Nunito"/>
              <a:cs typeface="Nunito"/>
              <a:sym typeface="Nunito"/>
            </a:endParaRPr>
          </a:p>
        </p:txBody>
      </p:sp>
      <p:pic>
        <p:nvPicPr>
          <p:cNvPr id="404" name="Google Shape;404;p40" title="feature_tests_intro.mp3">
            <a:hlinkClick r:id="rId3"/>
          </p:cNvPr>
          <p:cNvPicPr preferRelativeResize="0"/>
          <p:nvPr/>
        </p:nvPicPr>
        <p:blipFill>
          <a:blip r:embed="rId4">
            <a:alphaModFix/>
          </a:blip>
          <a:stretch>
            <a:fillRect/>
          </a:stretch>
        </p:blipFill>
        <p:spPr>
          <a:xfrm>
            <a:off x="152400" y="152400"/>
            <a:ext cx="457200" cy="457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408" name="Shape 408"/>
        <p:cNvGrpSpPr/>
        <p:nvPr/>
      </p:nvGrpSpPr>
      <p:grpSpPr>
        <a:xfrm>
          <a:off x="0" y="0"/>
          <a:ext cx="0" cy="0"/>
          <a:chOff x="0" y="0"/>
          <a:chExt cx="0" cy="0"/>
        </a:xfrm>
      </p:grpSpPr>
      <p:sp>
        <p:nvSpPr>
          <p:cNvPr id="409" name="Google Shape;409;p41"/>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1"/>
          <p:cNvSpPr txBox="1"/>
          <p:nvPr>
            <p:ph idx="4294967295" type="title"/>
          </p:nvPr>
        </p:nvSpPr>
        <p:spPr>
          <a:xfrm>
            <a:off x="266700" y="4350800"/>
            <a:ext cx="75057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Login</a:t>
            </a:r>
            <a:endParaRPr b="1" sz="2500"/>
          </a:p>
        </p:txBody>
      </p:sp>
      <p:sp>
        <p:nvSpPr>
          <p:cNvPr id="411" name="Google Shape;411;p41"/>
          <p:cNvSpPr txBox="1"/>
          <p:nvPr/>
        </p:nvSpPr>
        <p:spPr>
          <a:xfrm>
            <a:off x="1104900" y="532200"/>
            <a:ext cx="6934200" cy="40791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200">
                <a:solidFill>
                  <a:srgbClr val="2D3B45"/>
                </a:solidFill>
                <a:highlight>
                  <a:srgbClr val="F9CB9C"/>
                </a:highlight>
              </a:rPr>
              <a:t>Feature: </a:t>
            </a:r>
            <a:r>
              <a:rPr lang="en" sz="1200">
                <a:solidFill>
                  <a:srgbClr val="2D3B45"/>
                </a:solidFill>
                <a:highlight>
                  <a:srgbClr val="F9CB9C"/>
                </a:highlight>
              </a:rPr>
              <a:t>Login</a:t>
            </a:r>
            <a:endParaRPr sz="1200">
              <a:solidFill>
                <a:srgbClr val="2D3B45"/>
              </a:solidFill>
              <a:highlight>
                <a:srgbClr val="F9CB9C"/>
              </a:highlight>
            </a:endParaRPr>
          </a:p>
          <a:p>
            <a:pPr indent="0" lvl="0" marL="0" rtl="0" algn="l">
              <a:spcBef>
                <a:spcPts val="1200"/>
              </a:spcBef>
              <a:spcAft>
                <a:spcPts val="0"/>
              </a:spcAft>
              <a:buNone/>
            </a:pPr>
            <a:r>
              <a:rPr b="1" lang="en" sz="1200">
                <a:solidFill>
                  <a:srgbClr val="2D3B45"/>
                </a:solidFill>
                <a:highlight>
                  <a:srgbClr val="F9CB9C"/>
                </a:highlight>
              </a:rPr>
              <a:t>User Story: </a:t>
            </a:r>
            <a:r>
              <a:rPr lang="en" sz="1200">
                <a:solidFill>
                  <a:srgbClr val="2D3B45"/>
                </a:solidFill>
                <a:highlight>
                  <a:srgbClr val="F9CB9C"/>
                </a:highlight>
              </a:rPr>
              <a:t>As a user, I want to be able to have a unique user ID and password so that only I can access my information stored on this site.</a:t>
            </a:r>
            <a:endParaRPr sz="1200">
              <a:solidFill>
                <a:srgbClr val="2D3B45"/>
              </a:solidFill>
              <a:highlight>
                <a:srgbClr val="F9CB9C"/>
              </a:highlight>
            </a:endParaRPr>
          </a:p>
          <a:p>
            <a:pPr indent="0" lvl="0" marL="0" rtl="0" algn="l">
              <a:spcBef>
                <a:spcPts val="1200"/>
              </a:spcBef>
              <a:spcAft>
                <a:spcPts val="0"/>
              </a:spcAft>
              <a:buNone/>
            </a:pPr>
            <a:r>
              <a:rPr b="1" lang="en" sz="1200">
                <a:solidFill>
                  <a:srgbClr val="2D3B45"/>
                </a:solidFill>
                <a:highlight>
                  <a:srgbClr val="F9CB9C"/>
                </a:highlight>
              </a:rPr>
              <a:t>Scenario: </a:t>
            </a:r>
            <a:r>
              <a:rPr lang="en" sz="1200">
                <a:solidFill>
                  <a:srgbClr val="2D3B45"/>
                </a:solidFill>
                <a:highlight>
                  <a:srgbClr val="F9CB9C"/>
                </a:highlight>
              </a:rPr>
              <a:t>As a user, I want to input my user ID and password to be able to see my saved connections list.</a:t>
            </a:r>
            <a:endParaRPr sz="1200">
              <a:solidFill>
                <a:srgbClr val="2D3B45"/>
              </a:solidFill>
              <a:highlight>
                <a:srgbClr val="F9CB9C"/>
              </a:highlight>
            </a:endParaRPr>
          </a:p>
          <a:p>
            <a:pPr indent="0" lvl="0" marL="0" rtl="0" algn="l">
              <a:spcBef>
                <a:spcPts val="1200"/>
              </a:spcBef>
              <a:spcAft>
                <a:spcPts val="0"/>
              </a:spcAft>
              <a:buNone/>
            </a:pPr>
            <a:r>
              <a:rPr b="1" lang="en" sz="1200">
                <a:solidFill>
                  <a:srgbClr val="FF0000"/>
                </a:solidFill>
                <a:highlight>
                  <a:srgbClr val="F9CB9C"/>
                </a:highlight>
              </a:rPr>
              <a:t>GIVEN:</a:t>
            </a:r>
            <a:r>
              <a:rPr lang="en" sz="1200">
                <a:solidFill>
                  <a:srgbClr val="2D3B45"/>
                </a:solidFill>
                <a:highlight>
                  <a:srgbClr val="F9CB9C"/>
                </a:highlight>
              </a:rPr>
              <a:t> I am on the user login page.</a:t>
            </a:r>
            <a:endParaRPr sz="1200">
              <a:solidFill>
                <a:srgbClr val="2D3B45"/>
              </a:solidFill>
              <a:highlight>
                <a:srgbClr val="F9CB9C"/>
              </a:highlight>
            </a:endParaRPr>
          </a:p>
          <a:p>
            <a:pPr indent="0" lvl="0" marL="0" rtl="0" algn="l">
              <a:spcBef>
                <a:spcPts val="1200"/>
              </a:spcBef>
              <a:spcAft>
                <a:spcPts val="0"/>
              </a:spcAft>
              <a:buNone/>
            </a:pPr>
            <a:r>
              <a:rPr b="1" lang="en" sz="1200">
                <a:solidFill>
                  <a:srgbClr val="FF0000"/>
                </a:solidFill>
                <a:highlight>
                  <a:srgbClr val="F9CB9C"/>
                </a:highlight>
              </a:rPr>
              <a:t>WHEN:</a:t>
            </a:r>
            <a:r>
              <a:rPr lang="en" sz="1200">
                <a:solidFill>
                  <a:srgbClr val="2D3B45"/>
                </a:solidFill>
                <a:highlight>
                  <a:srgbClr val="F9CB9C"/>
                </a:highlight>
              </a:rPr>
              <a:t> I enter my userID and password in the appropriate text boxes and click the       “Login” button</a:t>
            </a:r>
            <a:endParaRPr sz="1200">
              <a:solidFill>
                <a:srgbClr val="2D3B45"/>
              </a:solidFill>
              <a:highlight>
                <a:srgbClr val="F9CB9C"/>
              </a:highlight>
            </a:endParaRPr>
          </a:p>
          <a:p>
            <a:pPr indent="0" lvl="0" marL="0" rtl="0" algn="l">
              <a:spcBef>
                <a:spcPts val="1200"/>
              </a:spcBef>
              <a:spcAft>
                <a:spcPts val="0"/>
              </a:spcAft>
              <a:buNone/>
            </a:pPr>
            <a:r>
              <a:rPr b="1" lang="en" sz="1200">
                <a:solidFill>
                  <a:srgbClr val="FF0000"/>
                </a:solidFill>
                <a:highlight>
                  <a:srgbClr val="F9CB9C"/>
                </a:highlight>
              </a:rPr>
              <a:t>THEN:</a:t>
            </a:r>
            <a:r>
              <a:rPr lang="en" sz="1200">
                <a:solidFill>
                  <a:srgbClr val="2D3B45"/>
                </a:solidFill>
                <a:highlight>
                  <a:srgbClr val="F9CB9C"/>
                </a:highlight>
              </a:rPr>
              <a:t> I should see the browser navigate to my saved connections list for review.</a:t>
            </a:r>
            <a:endParaRPr sz="1200">
              <a:solidFill>
                <a:srgbClr val="2D3B45"/>
              </a:solidFill>
              <a:highlight>
                <a:srgbClr val="F9CB9C"/>
              </a:highlight>
            </a:endParaRPr>
          </a:p>
          <a:p>
            <a:pPr indent="0" lvl="0" marL="0" rtl="0" algn="l">
              <a:spcBef>
                <a:spcPts val="0"/>
              </a:spcBef>
              <a:spcAft>
                <a:spcPts val="0"/>
              </a:spcAft>
              <a:buNone/>
            </a:pPr>
            <a:r>
              <a:rPr b="1" lang="en" sz="1200">
                <a:solidFill>
                  <a:srgbClr val="FF0000"/>
                </a:solidFill>
                <a:highlight>
                  <a:srgbClr val="F9CB9C"/>
                </a:highlight>
              </a:rPr>
              <a:t>GIVEN:</a:t>
            </a:r>
            <a:r>
              <a:rPr lang="en" sz="1200">
                <a:solidFill>
                  <a:srgbClr val="2D3B45"/>
                </a:solidFill>
                <a:highlight>
                  <a:srgbClr val="F9CB9C"/>
                </a:highlight>
              </a:rPr>
              <a:t> I navigate to the list of available events while logged in.</a:t>
            </a:r>
            <a:endParaRPr sz="1200">
              <a:solidFill>
                <a:srgbClr val="2D3B45"/>
              </a:solidFill>
              <a:highlight>
                <a:srgbClr val="F9CB9C"/>
              </a:highlight>
            </a:endParaRPr>
          </a:p>
          <a:p>
            <a:pPr indent="0" lvl="0" marL="0" rtl="0" algn="l">
              <a:spcBef>
                <a:spcPts val="0"/>
              </a:spcBef>
              <a:spcAft>
                <a:spcPts val="0"/>
              </a:spcAft>
              <a:buNone/>
            </a:pPr>
            <a:r>
              <a:rPr b="1" lang="en" sz="1200">
                <a:solidFill>
                  <a:srgbClr val="FF0000"/>
                </a:solidFill>
                <a:highlight>
                  <a:srgbClr val="F9CB9C"/>
                </a:highlight>
              </a:rPr>
              <a:t>WHEN:</a:t>
            </a:r>
            <a:r>
              <a:rPr lang="en" sz="1200">
                <a:solidFill>
                  <a:srgbClr val="2D3B45"/>
                </a:solidFill>
                <a:highlight>
                  <a:srgbClr val="F9CB9C"/>
                </a:highlight>
              </a:rPr>
              <a:t> I click on an available event</a:t>
            </a:r>
            <a:endParaRPr sz="1200">
              <a:solidFill>
                <a:srgbClr val="2D3B45"/>
              </a:solidFill>
              <a:highlight>
                <a:srgbClr val="F9CB9C"/>
              </a:highlight>
            </a:endParaRPr>
          </a:p>
          <a:p>
            <a:pPr indent="0" lvl="0" marL="0" rtl="0" algn="l">
              <a:spcBef>
                <a:spcPts val="0"/>
              </a:spcBef>
              <a:spcAft>
                <a:spcPts val="0"/>
              </a:spcAft>
              <a:buNone/>
            </a:pPr>
            <a:r>
              <a:rPr b="1" lang="en" sz="1200">
                <a:solidFill>
                  <a:srgbClr val="FF0000"/>
                </a:solidFill>
                <a:highlight>
                  <a:srgbClr val="F9CB9C"/>
                </a:highlight>
              </a:rPr>
              <a:t>THEN:</a:t>
            </a:r>
            <a:r>
              <a:rPr lang="en" sz="1200">
                <a:solidFill>
                  <a:srgbClr val="2D3B45"/>
                </a:solidFill>
                <a:highlight>
                  <a:srgbClr val="F9CB9C"/>
                </a:highlight>
              </a:rPr>
              <a:t> I should navigate to the event details of the event I chose.</a:t>
            </a:r>
            <a:endParaRPr sz="1200">
              <a:solidFill>
                <a:srgbClr val="2D3B45"/>
              </a:solidFill>
              <a:highlight>
                <a:srgbClr val="F9CB9C"/>
              </a:highlight>
            </a:endParaRPr>
          </a:p>
          <a:p>
            <a:pPr indent="0" lvl="0" marL="0" rtl="0" algn="l">
              <a:spcBef>
                <a:spcPts val="0"/>
              </a:spcBef>
              <a:spcAft>
                <a:spcPts val="0"/>
              </a:spcAft>
              <a:buNone/>
            </a:pPr>
            <a:r>
              <a:rPr b="1" lang="en" sz="1200">
                <a:solidFill>
                  <a:srgbClr val="FF0000"/>
                </a:solidFill>
                <a:highlight>
                  <a:srgbClr val="F9CB9C"/>
                </a:highlight>
              </a:rPr>
              <a:t>GIVEN:</a:t>
            </a:r>
            <a:r>
              <a:rPr lang="en" sz="1200">
                <a:solidFill>
                  <a:srgbClr val="2D3B45"/>
                </a:solidFill>
                <a:highlight>
                  <a:srgbClr val="F9CB9C"/>
                </a:highlight>
              </a:rPr>
              <a:t> I decide to submit an RSVP Response to the event selected</a:t>
            </a:r>
            <a:endParaRPr sz="1200">
              <a:solidFill>
                <a:srgbClr val="2D3B45"/>
              </a:solidFill>
              <a:highlight>
                <a:srgbClr val="F9CB9C"/>
              </a:highlight>
            </a:endParaRPr>
          </a:p>
          <a:p>
            <a:pPr indent="0" lvl="0" marL="0" rtl="0" algn="l">
              <a:spcBef>
                <a:spcPts val="0"/>
              </a:spcBef>
              <a:spcAft>
                <a:spcPts val="0"/>
              </a:spcAft>
              <a:buNone/>
            </a:pPr>
            <a:r>
              <a:rPr b="1" lang="en" sz="1200">
                <a:solidFill>
                  <a:srgbClr val="FF0000"/>
                </a:solidFill>
                <a:highlight>
                  <a:srgbClr val="F9CB9C"/>
                </a:highlight>
              </a:rPr>
              <a:t>WHEN:</a:t>
            </a:r>
            <a:r>
              <a:rPr lang="en" sz="1200">
                <a:solidFill>
                  <a:srgbClr val="2D3B45"/>
                </a:solidFill>
                <a:highlight>
                  <a:srgbClr val="F9CB9C"/>
                </a:highlight>
              </a:rPr>
              <a:t> I click “YES”, “NO”, or “MAYBE”</a:t>
            </a:r>
            <a:endParaRPr sz="1200">
              <a:solidFill>
                <a:srgbClr val="2D3B45"/>
              </a:solidFill>
              <a:highlight>
                <a:srgbClr val="F9CB9C"/>
              </a:highlight>
            </a:endParaRPr>
          </a:p>
          <a:p>
            <a:pPr indent="0" lvl="0" marL="0" rtl="0" algn="l">
              <a:spcBef>
                <a:spcPts val="0"/>
              </a:spcBef>
              <a:spcAft>
                <a:spcPts val="0"/>
              </a:spcAft>
              <a:buNone/>
            </a:pPr>
            <a:r>
              <a:rPr b="1" lang="en" sz="1200">
                <a:solidFill>
                  <a:srgbClr val="FF0000"/>
                </a:solidFill>
                <a:highlight>
                  <a:srgbClr val="F9CB9C"/>
                </a:highlight>
              </a:rPr>
              <a:t>THEN:</a:t>
            </a:r>
            <a:r>
              <a:rPr lang="en" sz="1200">
                <a:solidFill>
                  <a:srgbClr val="2D3B45"/>
                </a:solidFill>
                <a:highlight>
                  <a:srgbClr val="F9CB9C"/>
                </a:highlight>
              </a:rPr>
              <a:t> My response and the event itself should be saved in my list of connections without requiring me to login again.   </a:t>
            </a:r>
            <a:endParaRPr sz="1100">
              <a:highlight>
                <a:srgbClr val="F9CB9C"/>
              </a:highlight>
            </a:endParaRPr>
          </a:p>
          <a:p>
            <a:pPr indent="0" lvl="0" marL="0" rtl="0" algn="l">
              <a:lnSpc>
                <a:spcPct val="115000"/>
              </a:lnSpc>
              <a:spcBef>
                <a:spcPts val="0"/>
              </a:spcBef>
              <a:spcAft>
                <a:spcPts val="0"/>
              </a:spcAft>
              <a:buNone/>
            </a:pPr>
            <a:r>
              <a:t/>
            </a:r>
            <a:endParaRPr sz="1100">
              <a:highlight>
                <a:srgbClr val="F9CB9C"/>
              </a:highlight>
            </a:endParaRPr>
          </a:p>
        </p:txBody>
      </p:sp>
      <p:pic>
        <p:nvPicPr>
          <p:cNvPr id="412" name="Google Shape;412;p41" title="login.mp3">
            <a:hlinkClick r:id="rId3"/>
          </p:cNvPr>
          <p:cNvPicPr preferRelativeResize="0"/>
          <p:nvPr/>
        </p:nvPicPr>
        <p:blipFill>
          <a:blip r:embed="rId4">
            <a:alphaModFix/>
          </a:blip>
          <a:stretch>
            <a:fillRect/>
          </a:stretch>
        </p:blipFill>
        <p:spPr>
          <a:xfrm>
            <a:off x="67050" y="75000"/>
            <a:ext cx="457200" cy="457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416" name="Shape 416"/>
        <p:cNvGrpSpPr/>
        <p:nvPr/>
      </p:nvGrpSpPr>
      <p:grpSpPr>
        <a:xfrm>
          <a:off x="0" y="0"/>
          <a:ext cx="0" cy="0"/>
          <a:chOff x="0" y="0"/>
          <a:chExt cx="0" cy="0"/>
        </a:xfrm>
      </p:grpSpPr>
      <p:sp>
        <p:nvSpPr>
          <p:cNvPr id="417" name="Google Shape;417;p42"/>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2"/>
          <p:cNvSpPr txBox="1"/>
          <p:nvPr>
            <p:ph idx="4294967295" type="title"/>
          </p:nvPr>
        </p:nvSpPr>
        <p:spPr>
          <a:xfrm>
            <a:off x="266700" y="4350800"/>
            <a:ext cx="75057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Registration</a:t>
            </a:r>
            <a:endParaRPr b="1" sz="2500"/>
          </a:p>
        </p:txBody>
      </p:sp>
      <p:sp>
        <p:nvSpPr>
          <p:cNvPr id="419" name="Google Shape;419;p42"/>
          <p:cNvSpPr txBox="1"/>
          <p:nvPr/>
        </p:nvSpPr>
        <p:spPr>
          <a:xfrm>
            <a:off x="1104900" y="414525"/>
            <a:ext cx="6934200" cy="42330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200">
                <a:solidFill>
                  <a:srgbClr val="2D3B45"/>
                </a:solidFill>
              </a:rPr>
              <a:t>Feature: </a:t>
            </a:r>
            <a:r>
              <a:rPr lang="en" sz="1200">
                <a:solidFill>
                  <a:srgbClr val="2D3B45"/>
                </a:solidFill>
              </a:rPr>
              <a:t>Registration</a:t>
            </a:r>
            <a:endParaRPr sz="1200">
              <a:solidFill>
                <a:srgbClr val="2D3B45"/>
              </a:solidFill>
            </a:endParaRPr>
          </a:p>
          <a:p>
            <a:pPr indent="0" lvl="0" marL="0" rtl="0" algn="l">
              <a:spcBef>
                <a:spcPts val="1200"/>
              </a:spcBef>
              <a:spcAft>
                <a:spcPts val="0"/>
              </a:spcAft>
              <a:buNone/>
            </a:pPr>
            <a:r>
              <a:rPr b="1" lang="en" sz="1200">
                <a:solidFill>
                  <a:srgbClr val="2D3B45"/>
                </a:solidFill>
              </a:rPr>
              <a:t>User Story: </a:t>
            </a:r>
            <a:r>
              <a:rPr lang="en" sz="1200">
                <a:solidFill>
                  <a:srgbClr val="2D3B45"/>
                </a:solidFill>
              </a:rPr>
              <a:t>As a user, I want to be able to create an account to keep my data safe and private from other users.</a:t>
            </a:r>
            <a:endParaRPr sz="1200">
              <a:solidFill>
                <a:srgbClr val="2D3B45"/>
              </a:solidFill>
            </a:endParaRPr>
          </a:p>
          <a:p>
            <a:pPr indent="0" lvl="0" marL="0" rtl="0" algn="l">
              <a:spcBef>
                <a:spcPts val="1200"/>
              </a:spcBef>
              <a:spcAft>
                <a:spcPts val="0"/>
              </a:spcAft>
              <a:buNone/>
            </a:pPr>
            <a:r>
              <a:rPr b="1" lang="en" sz="1200">
                <a:solidFill>
                  <a:srgbClr val="2D3B45"/>
                </a:solidFill>
              </a:rPr>
              <a:t>Scenario: </a:t>
            </a:r>
            <a:r>
              <a:rPr lang="en" sz="1200">
                <a:solidFill>
                  <a:srgbClr val="2D3B45"/>
                </a:solidFill>
              </a:rPr>
              <a:t>As a user, I want to create a new account.</a:t>
            </a:r>
            <a:endParaRPr sz="1200">
              <a:solidFill>
                <a:srgbClr val="2D3B45"/>
              </a:solidFill>
            </a:endParaRPr>
          </a:p>
          <a:p>
            <a:pPr indent="0" lvl="0" marL="0" rtl="0" algn="l">
              <a:spcBef>
                <a:spcPts val="1200"/>
              </a:spcBef>
              <a:spcAft>
                <a:spcPts val="0"/>
              </a:spcAft>
              <a:buNone/>
            </a:pPr>
            <a:r>
              <a:rPr b="1" lang="en" sz="1200">
                <a:solidFill>
                  <a:srgbClr val="FF0000"/>
                </a:solidFill>
              </a:rPr>
              <a:t>GIVEN:</a:t>
            </a:r>
            <a:r>
              <a:rPr lang="en" sz="1200">
                <a:solidFill>
                  <a:srgbClr val="2D3B45"/>
                </a:solidFill>
              </a:rPr>
              <a:t> I am on the home page and not logged into any account.</a:t>
            </a:r>
            <a:endParaRPr sz="1200">
              <a:solidFill>
                <a:srgbClr val="2D3B45"/>
              </a:solidFill>
            </a:endParaRPr>
          </a:p>
          <a:p>
            <a:pPr indent="0" lvl="0" marL="0" rtl="0" algn="l">
              <a:spcBef>
                <a:spcPts val="1200"/>
              </a:spcBef>
              <a:spcAft>
                <a:spcPts val="0"/>
              </a:spcAft>
              <a:buNone/>
            </a:pPr>
            <a:r>
              <a:rPr b="1" lang="en" sz="1200">
                <a:solidFill>
                  <a:srgbClr val="FF0000"/>
                </a:solidFill>
              </a:rPr>
              <a:t>THEN:</a:t>
            </a:r>
            <a:r>
              <a:rPr lang="en" sz="1200">
                <a:solidFill>
                  <a:srgbClr val="2D3B45"/>
                </a:solidFill>
              </a:rPr>
              <a:t> I should see a “register” button on the navigation bar.</a:t>
            </a:r>
            <a:endParaRPr sz="1200">
              <a:solidFill>
                <a:srgbClr val="2D3B45"/>
              </a:solidFill>
            </a:endParaRPr>
          </a:p>
          <a:p>
            <a:pPr indent="0" lvl="0" marL="0" rtl="0" algn="l">
              <a:spcBef>
                <a:spcPts val="1200"/>
              </a:spcBef>
              <a:spcAft>
                <a:spcPts val="0"/>
              </a:spcAft>
              <a:buNone/>
            </a:pPr>
            <a:r>
              <a:rPr b="1" lang="en" sz="1200">
                <a:solidFill>
                  <a:srgbClr val="FF0000"/>
                </a:solidFill>
              </a:rPr>
              <a:t>WHEN:</a:t>
            </a:r>
            <a:r>
              <a:rPr lang="en" sz="1200">
                <a:solidFill>
                  <a:srgbClr val="2D3B45"/>
                </a:solidFill>
              </a:rPr>
              <a:t> I click on the “register” button</a:t>
            </a:r>
            <a:endParaRPr sz="1200">
              <a:solidFill>
                <a:srgbClr val="2D3B45"/>
              </a:solidFill>
            </a:endParaRPr>
          </a:p>
          <a:p>
            <a:pPr indent="0" lvl="0" marL="0" rtl="0" algn="l">
              <a:spcBef>
                <a:spcPts val="1200"/>
              </a:spcBef>
              <a:spcAft>
                <a:spcPts val="0"/>
              </a:spcAft>
              <a:buNone/>
            </a:pPr>
            <a:r>
              <a:rPr b="1" lang="en" sz="1200">
                <a:solidFill>
                  <a:srgbClr val="FF0000"/>
                </a:solidFill>
              </a:rPr>
              <a:t>THEN:</a:t>
            </a:r>
            <a:r>
              <a:rPr lang="en" sz="1200">
                <a:solidFill>
                  <a:srgbClr val="2D3B45"/>
                </a:solidFill>
              </a:rPr>
              <a:t> I should see the registration page</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WHEN:</a:t>
            </a:r>
            <a:r>
              <a:rPr lang="en" sz="1200">
                <a:solidFill>
                  <a:srgbClr val="2D3B45"/>
                </a:solidFill>
              </a:rPr>
              <a:t> I fill out the required fields (First Name, Last Name, Email, Password &amp; Confirmation) and hit the submit button</a:t>
            </a:r>
            <a:endParaRPr sz="1200">
              <a:solidFill>
                <a:srgbClr val="2D3B45"/>
              </a:solidFill>
            </a:endParaRPr>
          </a:p>
          <a:p>
            <a:pPr indent="0" lvl="0" marL="0" rtl="0" algn="l">
              <a:spcBef>
                <a:spcPts val="0"/>
              </a:spcBef>
              <a:spcAft>
                <a:spcPts val="0"/>
              </a:spcAft>
              <a:buNone/>
            </a:pPr>
            <a:r>
              <a:rPr b="1" lang="en" sz="1200">
                <a:solidFill>
                  <a:srgbClr val="FF0000"/>
                </a:solidFill>
              </a:rPr>
              <a:t>THEN:</a:t>
            </a:r>
            <a:r>
              <a:rPr lang="en" sz="1200">
                <a:solidFill>
                  <a:srgbClr val="2D3B45"/>
                </a:solidFill>
              </a:rPr>
              <a:t> The website should display any errors such as missing fields, differences in passwords entered etc.</a:t>
            </a:r>
            <a:endParaRPr sz="1200">
              <a:solidFill>
                <a:srgbClr val="2D3B45"/>
              </a:solidFill>
            </a:endParaRPr>
          </a:p>
          <a:p>
            <a:pPr indent="0" lvl="0" marL="0" rtl="0" algn="l">
              <a:spcBef>
                <a:spcPts val="0"/>
              </a:spcBef>
              <a:spcAft>
                <a:spcPts val="0"/>
              </a:spcAft>
              <a:buNone/>
            </a:pPr>
            <a:r>
              <a:rPr b="1" lang="en" sz="1200">
                <a:solidFill>
                  <a:srgbClr val="FF0000"/>
                </a:solidFill>
              </a:rPr>
              <a:t>GIVEN:</a:t>
            </a:r>
            <a:r>
              <a:rPr lang="en" sz="1200">
                <a:solidFill>
                  <a:srgbClr val="2D3B45"/>
                </a:solidFill>
              </a:rPr>
              <a:t> If there are no errors on the registration page</a:t>
            </a:r>
            <a:endParaRPr sz="1200">
              <a:solidFill>
                <a:srgbClr val="2D3B45"/>
              </a:solidFill>
            </a:endParaRPr>
          </a:p>
          <a:p>
            <a:pPr indent="0" lvl="0" marL="0" rtl="0" algn="l">
              <a:spcBef>
                <a:spcPts val="0"/>
              </a:spcBef>
              <a:spcAft>
                <a:spcPts val="0"/>
              </a:spcAft>
              <a:buNone/>
            </a:pPr>
            <a:r>
              <a:rPr b="1" lang="en" sz="1200">
                <a:solidFill>
                  <a:srgbClr val="FF0000"/>
                </a:solidFill>
              </a:rPr>
              <a:t>THEN:</a:t>
            </a:r>
            <a:r>
              <a:rPr lang="en" sz="1200">
                <a:solidFill>
                  <a:srgbClr val="2D3B45"/>
                </a:solidFill>
              </a:rPr>
              <a:t> My responses are saved and my account will be created</a:t>
            </a:r>
            <a:endParaRPr sz="1200">
              <a:solidFill>
                <a:srgbClr val="2D3B45"/>
              </a:solidFill>
            </a:endParaRPr>
          </a:p>
          <a:p>
            <a:pPr indent="0" lvl="0" marL="0" rtl="0" algn="l">
              <a:spcBef>
                <a:spcPts val="0"/>
              </a:spcBef>
              <a:spcAft>
                <a:spcPts val="0"/>
              </a:spcAft>
              <a:buNone/>
            </a:pPr>
            <a:r>
              <a:rPr b="1" lang="en" sz="1200">
                <a:solidFill>
                  <a:srgbClr val="FF0000"/>
                </a:solidFill>
              </a:rPr>
              <a:t>THEN:</a:t>
            </a:r>
            <a:r>
              <a:rPr lang="en" sz="1200">
                <a:solidFill>
                  <a:srgbClr val="2D3B45"/>
                </a:solidFill>
              </a:rPr>
              <a:t> I will be navigated to my very own event list!</a:t>
            </a:r>
            <a:endParaRPr sz="1200">
              <a:solidFill>
                <a:srgbClr val="2D3B45"/>
              </a:solidFill>
            </a:endParaRPr>
          </a:p>
          <a:p>
            <a:pPr indent="0" lvl="0" marL="0" rtl="0" algn="l">
              <a:lnSpc>
                <a:spcPct val="115000"/>
              </a:lnSpc>
              <a:spcBef>
                <a:spcPts val="0"/>
              </a:spcBef>
              <a:spcAft>
                <a:spcPts val="0"/>
              </a:spcAft>
              <a:buNone/>
            </a:pPr>
            <a:r>
              <a:t/>
            </a:r>
            <a:endParaRPr sz="1100"/>
          </a:p>
        </p:txBody>
      </p:sp>
      <p:pic>
        <p:nvPicPr>
          <p:cNvPr id="420" name="Google Shape;420;p42" title="registration.mp3">
            <a:hlinkClick r:id="rId3"/>
          </p:cNvPr>
          <p:cNvPicPr preferRelativeResize="0"/>
          <p:nvPr/>
        </p:nvPicPr>
        <p:blipFill>
          <a:blip r:embed="rId4">
            <a:alphaModFix/>
          </a:blip>
          <a:stretch>
            <a:fillRect/>
          </a:stretch>
        </p:blipFill>
        <p:spPr>
          <a:xfrm>
            <a:off x="102675" y="86200"/>
            <a:ext cx="457200" cy="457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424" name="Shape 424"/>
        <p:cNvGrpSpPr/>
        <p:nvPr/>
      </p:nvGrpSpPr>
      <p:grpSpPr>
        <a:xfrm>
          <a:off x="0" y="0"/>
          <a:ext cx="0" cy="0"/>
          <a:chOff x="0" y="0"/>
          <a:chExt cx="0" cy="0"/>
        </a:xfrm>
      </p:grpSpPr>
      <p:sp>
        <p:nvSpPr>
          <p:cNvPr id="425" name="Google Shape;425;p43"/>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3"/>
          <p:cNvSpPr txBox="1"/>
          <p:nvPr>
            <p:ph idx="4294967295" type="title"/>
          </p:nvPr>
        </p:nvSpPr>
        <p:spPr>
          <a:xfrm>
            <a:off x="266700" y="4350800"/>
            <a:ext cx="75057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View Event</a:t>
            </a:r>
            <a:endParaRPr b="1" sz="2500"/>
          </a:p>
        </p:txBody>
      </p:sp>
      <p:sp>
        <p:nvSpPr>
          <p:cNvPr id="427" name="Google Shape;427;p43"/>
          <p:cNvSpPr txBox="1"/>
          <p:nvPr/>
        </p:nvSpPr>
        <p:spPr>
          <a:xfrm>
            <a:off x="936800" y="1009500"/>
            <a:ext cx="6934200" cy="31245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200">
                <a:solidFill>
                  <a:srgbClr val="2D3B45"/>
                </a:solidFill>
              </a:rPr>
              <a:t>Feature: </a:t>
            </a:r>
            <a:r>
              <a:rPr lang="en" sz="1200">
                <a:solidFill>
                  <a:srgbClr val="2D3B45"/>
                </a:solidFill>
              </a:rPr>
              <a:t>View Event</a:t>
            </a:r>
            <a:endParaRPr sz="1200">
              <a:solidFill>
                <a:srgbClr val="2D3B45"/>
              </a:solidFill>
            </a:endParaRPr>
          </a:p>
          <a:p>
            <a:pPr indent="0" lvl="0" marL="0" rtl="0" algn="l">
              <a:spcBef>
                <a:spcPts val="1200"/>
              </a:spcBef>
              <a:spcAft>
                <a:spcPts val="0"/>
              </a:spcAft>
              <a:buNone/>
            </a:pPr>
            <a:r>
              <a:rPr b="1" lang="en" sz="1200">
                <a:solidFill>
                  <a:srgbClr val="2D3B45"/>
                </a:solidFill>
              </a:rPr>
              <a:t>User Story: </a:t>
            </a:r>
            <a:r>
              <a:rPr lang="en" sz="1200">
                <a:solidFill>
                  <a:srgbClr val="2D3B45"/>
                </a:solidFill>
              </a:rPr>
              <a:t>As a user, I want to be able to see the events that I have created previously.</a:t>
            </a:r>
            <a:endParaRPr sz="1200">
              <a:solidFill>
                <a:srgbClr val="2D3B45"/>
              </a:solidFill>
            </a:endParaRPr>
          </a:p>
          <a:p>
            <a:pPr indent="0" lvl="0" marL="0" rtl="0" algn="l">
              <a:spcBef>
                <a:spcPts val="1200"/>
              </a:spcBef>
              <a:spcAft>
                <a:spcPts val="0"/>
              </a:spcAft>
              <a:buNone/>
            </a:pPr>
            <a:r>
              <a:rPr b="1" lang="en" sz="1200">
                <a:solidFill>
                  <a:srgbClr val="2D3B45"/>
                </a:solidFill>
              </a:rPr>
              <a:t>Scenario: </a:t>
            </a:r>
            <a:r>
              <a:rPr lang="en" sz="1200">
                <a:solidFill>
                  <a:srgbClr val="2D3B45"/>
                </a:solidFill>
              </a:rPr>
              <a:t>As a user, I want to use the event list page to view previously created events.</a:t>
            </a:r>
            <a:endParaRPr sz="1200">
              <a:solidFill>
                <a:srgbClr val="2D3B45"/>
              </a:solidFill>
            </a:endParaRPr>
          </a:p>
          <a:p>
            <a:pPr indent="0" lvl="0" marL="0" rtl="0" algn="l">
              <a:spcBef>
                <a:spcPts val="1200"/>
              </a:spcBef>
              <a:spcAft>
                <a:spcPts val="0"/>
              </a:spcAft>
              <a:buNone/>
            </a:pPr>
            <a:r>
              <a:rPr b="1" lang="en" sz="1200">
                <a:solidFill>
                  <a:srgbClr val="FF0000"/>
                </a:solidFill>
              </a:rPr>
              <a:t>GIVEN:</a:t>
            </a:r>
            <a:r>
              <a:rPr lang="en" sz="1200">
                <a:solidFill>
                  <a:srgbClr val="2D3B45"/>
                </a:solidFill>
              </a:rPr>
              <a:t> I am on the event list page and logged into my account.</a:t>
            </a:r>
            <a:endParaRPr sz="1200">
              <a:solidFill>
                <a:srgbClr val="2D3B45"/>
              </a:solidFill>
            </a:endParaRPr>
          </a:p>
          <a:p>
            <a:pPr indent="0" lvl="0" marL="0" rtl="0" algn="l">
              <a:spcBef>
                <a:spcPts val="1200"/>
              </a:spcBef>
              <a:spcAft>
                <a:spcPts val="0"/>
              </a:spcAft>
              <a:buNone/>
            </a:pPr>
            <a:r>
              <a:rPr b="1" lang="en" sz="1200">
                <a:solidFill>
                  <a:srgbClr val="FF0000"/>
                </a:solidFill>
              </a:rPr>
              <a:t>AND: </a:t>
            </a:r>
            <a:r>
              <a:rPr lang="en" sz="1200">
                <a:solidFill>
                  <a:srgbClr val="2D3B45"/>
                </a:solidFill>
              </a:rPr>
              <a:t>I have created events previously that appear on my event list.</a:t>
            </a:r>
            <a:endParaRPr sz="1200">
              <a:solidFill>
                <a:srgbClr val="2D3B45"/>
              </a:solidFill>
            </a:endParaRPr>
          </a:p>
          <a:p>
            <a:pPr indent="0" lvl="0" marL="0" rtl="0" algn="l">
              <a:spcBef>
                <a:spcPts val="1200"/>
              </a:spcBef>
              <a:spcAft>
                <a:spcPts val="0"/>
              </a:spcAft>
              <a:buNone/>
            </a:pPr>
            <a:r>
              <a:rPr b="1" lang="en" sz="1200">
                <a:solidFill>
                  <a:srgbClr val="FF0000"/>
                </a:solidFill>
              </a:rPr>
              <a:t>WHEN:</a:t>
            </a:r>
            <a:r>
              <a:rPr lang="en" sz="1200">
                <a:solidFill>
                  <a:srgbClr val="2D3B45"/>
                </a:solidFill>
              </a:rPr>
              <a:t> I click on one of these previous events</a:t>
            </a:r>
            <a:endParaRPr sz="1200">
              <a:solidFill>
                <a:srgbClr val="2D3B45"/>
              </a:solidFill>
            </a:endParaRPr>
          </a:p>
          <a:p>
            <a:pPr indent="0" lvl="0" marL="0" rtl="0" algn="l">
              <a:spcBef>
                <a:spcPts val="1200"/>
              </a:spcBef>
              <a:spcAft>
                <a:spcPts val="0"/>
              </a:spcAft>
              <a:buNone/>
            </a:pPr>
            <a:r>
              <a:rPr b="1" lang="en" sz="1200">
                <a:solidFill>
                  <a:srgbClr val="FF0000"/>
                </a:solidFill>
              </a:rPr>
              <a:t>THEN:</a:t>
            </a:r>
            <a:r>
              <a:rPr lang="en" sz="1200">
                <a:solidFill>
                  <a:srgbClr val="2D3B45"/>
                </a:solidFill>
              </a:rPr>
              <a:t> I should be navigated to the page for that event</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AND: </a:t>
            </a:r>
            <a:r>
              <a:rPr lang="en" sz="1200"/>
              <a:t>I should see the event title, description, date/time, pictures as well as any user comments added for that event.</a:t>
            </a:r>
            <a:endParaRPr sz="1200"/>
          </a:p>
          <a:p>
            <a:pPr indent="0" lvl="0" marL="0" rtl="0" algn="l">
              <a:lnSpc>
                <a:spcPct val="115000"/>
              </a:lnSpc>
              <a:spcBef>
                <a:spcPts val="0"/>
              </a:spcBef>
              <a:spcAft>
                <a:spcPts val="0"/>
              </a:spcAft>
              <a:buNone/>
            </a:pPr>
            <a:r>
              <a:t/>
            </a:r>
            <a:endParaRPr sz="1100"/>
          </a:p>
        </p:txBody>
      </p:sp>
      <p:pic>
        <p:nvPicPr>
          <p:cNvPr id="428" name="Google Shape;428;p43" title="view_event.mp3">
            <a:hlinkClick r:id="rId3"/>
          </p:cNvPr>
          <p:cNvPicPr preferRelativeResize="0"/>
          <p:nvPr/>
        </p:nvPicPr>
        <p:blipFill>
          <a:blip r:embed="rId4">
            <a:alphaModFix/>
          </a:blip>
          <a:stretch>
            <a:fillRect/>
          </a:stretch>
        </p:blipFill>
        <p:spPr>
          <a:xfrm>
            <a:off x="102675" y="133700"/>
            <a:ext cx="457200" cy="457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432" name="Shape 432"/>
        <p:cNvGrpSpPr/>
        <p:nvPr/>
      </p:nvGrpSpPr>
      <p:grpSpPr>
        <a:xfrm>
          <a:off x="0" y="0"/>
          <a:ext cx="0" cy="0"/>
          <a:chOff x="0" y="0"/>
          <a:chExt cx="0" cy="0"/>
        </a:xfrm>
      </p:grpSpPr>
      <p:sp>
        <p:nvSpPr>
          <p:cNvPr id="433" name="Google Shape;433;p44"/>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44"/>
          <p:cNvPicPr preferRelativeResize="0"/>
          <p:nvPr/>
        </p:nvPicPr>
        <p:blipFill rotWithShape="1">
          <a:blip r:embed="rId3">
            <a:alphaModFix/>
          </a:blip>
          <a:srcRect b="1922" l="6679" r="8982" t="0"/>
          <a:stretch/>
        </p:blipFill>
        <p:spPr>
          <a:xfrm>
            <a:off x="932977" y="234000"/>
            <a:ext cx="6509700" cy="4343600"/>
          </a:xfrm>
          <a:prstGeom prst="rect">
            <a:avLst/>
          </a:prstGeom>
          <a:noFill/>
          <a:ln>
            <a:noFill/>
          </a:ln>
        </p:spPr>
      </p:pic>
      <p:sp>
        <p:nvSpPr>
          <p:cNvPr id="435" name="Google Shape;435;p44"/>
          <p:cNvSpPr txBox="1"/>
          <p:nvPr>
            <p:ph idx="4294967295" type="title"/>
          </p:nvPr>
        </p:nvSpPr>
        <p:spPr>
          <a:xfrm>
            <a:off x="266700" y="4350800"/>
            <a:ext cx="75057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Update Event</a:t>
            </a:r>
            <a:endParaRPr b="1" sz="2500"/>
          </a:p>
        </p:txBody>
      </p:sp>
      <p:pic>
        <p:nvPicPr>
          <p:cNvPr id="436" name="Google Shape;436;p44" title="update_event_test.mp3">
            <a:hlinkClick r:id="rId4"/>
          </p:cNvPr>
          <p:cNvPicPr preferRelativeResize="0"/>
          <p:nvPr/>
        </p:nvPicPr>
        <p:blipFill>
          <a:blip r:embed="rId5">
            <a:alphaModFix/>
          </a:blip>
          <a:stretch>
            <a:fillRect/>
          </a:stretch>
        </p:blipFill>
        <p:spPr>
          <a:xfrm>
            <a:off x="102700" y="74300"/>
            <a:ext cx="457200" cy="45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p:nvPr/>
        </p:nvSpPr>
        <p:spPr>
          <a:xfrm>
            <a:off x="2826100" y="915650"/>
            <a:ext cx="3753000" cy="34590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txBox="1"/>
          <p:nvPr/>
        </p:nvSpPr>
        <p:spPr>
          <a:xfrm>
            <a:off x="3202600" y="2060300"/>
            <a:ext cx="30000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rgbClr val="95785F"/>
                </a:solidFill>
                <a:latin typeface="Nunito"/>
                <a:ea typeface="Nunito"/>
                <a:cs typeface="Nunito"/>
                <a:sym typeface="Nunito"/>
              </a:rPr>
              <a:t>User</a:t>
            </a:r>
            <a:endParaRPr b="1" sz="3200">
              <a:solidFill>
                <a:srgbClr val="95785F"/>
              </a:solidFill>
              <a:latin typeface="Nunito"/>
              <a:ea typeface="Nunito"/>
              <a:cs typeface="Nunito"/>
              <a:sym typeface="Nunito"/>
            </a:endParaRPr>
          </a:p>
          <a:p>
            <a:pPr indent="0" lvl="0" marL="0" rtl="0" algn="ctr">
              <a:spcBef>
                <a:spcPts val="0"/>
              </a:spcBef>
              <a:spcAft>
                <a:spcPts val="0"/>
              </a:spcAft>
              <a:buNone/>
            </a:pPr>
            <a:r>
              <a:rPr b="1" lang="en" sz="3200">
                <a:solidFill>
                  <a:srgbClr val="95785F"/>
                </a:solidFill>
                <a:latin typeface="Nunito"/>
                <a:ea typeface="Nunito"/>
                <a:cs typeface="Nunito"/>
                <a:sym typeface="Nunito"/>
              </a:rPr>
              <a:t>Guide</a:t>
            </a:r>
            <a:endParaRPr b="1" sz="3200">
              <a:solidFill>
                <a:srgbClr val="95785F"/>
              </a:solidFill>
              <a:latin typeface="Nunito"/>
              <a:ea typeface="Nunito"/>
              <a:cs typeface="Nunito"/>
              <a:sym typeface="Nunito"/>
            </a:endParaRPr>
          </a:p>
        </p:txBody>
      </p:sp>
      <p:pic>
        <p:nvPicPr>
          <p:cNvPr id="161" name="Google Shape;161;p18" title="user_guide_intro_slide.mp3">
            <a:hlinkClick r:id="rId3"/>
          </p:cNvPr>
          <p:cNvPicPr preferRelativeResize="0"/>
          <p:nvPr/>
        </p:nvPicPr>
        <p:blipFill>
          <a:blip r:embed="rId4">
            <a:alphaModFix/>
          </a:blip>
          <a:stretch>
            <a:fillRect/>
          </a:stretch>
        </p:blipFill>
        <p:spPr>
          <a:xfrm>
            <a:off x="152400" y="152400"/>
            <a:ext cx="457200" cy="457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440" name="Shape 440"/>
        <p:cNvGrpSpPr/>
        <p:nvPr/>
      </p:nvGrpSpPr>
      <p:grpSpPr>
        <a:xfrm>
          <a:off x="0" y="0"/>
          <a:ext cx="0" cy="0"/>
          <a:chOff x="0" y="0"/>
          <a:chExt cx="0" cy="0"/>
        </a:xfrm>
      </p:grpSpPr>
      <p:sp>
        <p:nvSpPr>
          <p:cNvPr id="441" name="Google Shape;441;p45"/>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5"/>
          <p:cNvSpPr txBox="1"/>
          <p:nvPr>
            <p:ph idx="4294967295" type="title"/>
          </p:nvPr>
        </p:nvSpPr>
        <p:spPr>
          <a:xfrm>
            <a:off x="266700" y="4484100"/>
            <a:ext cx="75057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Delete</a:t>
            </a:r>
            <a:r>
              <a:rPr b="1" lang="en" sz="2600"/>
              <a:t> Event</a:t>
            </a:r>
            <a:endParaRPr b="1" sz="2500"/>
          </a:p>
        </p:txBody>
      </p:sp>
      <p:sp>
        <p:nvSpPr>
          <p:cNvPr id="443" name="Google Shape;443;p45"/>
          <p:cNvSpPr txBox="1"/>
          <p:nvPr/>
        </p:nvSpPr>
        <p:spPr>
          <a:xfrm>
            <a:off x="1162050" y="95250"/>
            <a:ext cx="6819900" cy="463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highlight>
                  <a:srgbClr val="F9CB9C"/>
                </a:highlight>
              </a:rPr>
              <a:t>Feature</a:t>
            </a:r>
            <a:r>
              <a:rPr lang="en" sz="1100">
                <a:highlight>
                  <a:srgbClr val="F9CB9C"/>
                </a:highlight>
              </a:rPr>
              <a:t>: Delete Event</a:t>
            </a:r>
            <a:endParaRPr sz="1100">
              <a:highlight>
                <a:srgbClr val="F9CB9C"/>
              </a:highlight>
            </a:endParaRPr>
          </a:p>
          <a:p>
            <a:pPr indent="0" lvl="0" marL="0" rtl="0" algn="l">
              <a:lnSpc>
                <a:spcPct val="115000"/>
              </a:lnSpc>
              <a:spcBef>
                <a:spcPts val="0"/>
              </a:spcBef>
              <a:spcAft>
                <a:spcPts val="0"/>
              </a:spcAft>
              <a:buNone/>
            </a:pPr>
            <a:r>
              <a:rPr lang="en" sz="1100">
                <a:highlight>
                  <a:srgbClr val="F9CB9C"/>
                </a:highlight>
              </a:rPr>
              <a:t> </a:t>
            </a:r>
            <a:endParaRPr sz="1100">
              <a:highlight>
                <a:srgbClr val="F9CB9C"/>
              </a:highlight>
            </a:endParaRPr>
          </a:p>
          <a:p>
            <a:pPr indent="0" lvl="0" marL="0" rtl="0" algn="l">
              <a:lnSpc>
                <a:spcPct val="115000"/>
              </a:lnSpc>
              <a:spcBef>
                <a:spcPts val="0"/>
              </a:spcBef>
              <a:spcAft>
                <a:spcPts val="0"/>
              </a:spcAft>
              <a:buNone/>
            </a:pPr>
            <a:r>
              <a:rPr b="1" lang="en" sz="1100">
                <a:highlight>
                  <a:srgbClr val="F9CB9C"/>
                </a:highlight>
              </a:rPr>
              <a:t>User Story</a:t>
            </a:r>
            <a:r>
              <a:rPr lang="en" sz="1100">
                <a:highlight>
                  <a:srgbClr val="F9CB9C"/>
                </a:highlight>
              </a:rPr>
              <a:t>: As an event organizer, I would like to delete it from the website.  </a:t>
            </a:r>
            <a:endParaRPr sz="1100">
              <a:highlight>
                <a:srgbClr val="F9CB9C"/>
              </a:highlight>
            </a:endParaRPr>
          </a:p>
          <a:p>
            <a:pPr indent="0" lvl="0" marL="0" rtl="0" algn="l">
              <a:lnSpc>
                <a:spcPct val="115000"/>
              </a:lnSpc>
              <a:spcBef>
                <a:spcPts val="0"/>
              </a:spcBef>
              <a:spcAft>
                <a:spcPts val="0"/>
              </a:spcAft>
              <a:buNone/>
            </a:pPr>
            <a:r>
              <a:t/>
            </a:r>
            <a:endParaRPr sz="1100">
              <a:highlight>
                <a:srgbClr val="F9CB9C"/>
              </a:highlight>
            </a:endParaRPr>
          </a:p>
          <a:p>
            <a:pPr indent="0" lvl="0" marL="0" rtl="0" algn="l">
              <a:lnSpc>
                <a:spcPct val="115000"/>
              </a:lnSpc>
              <a:spcBef>
                <a:spcPts val="0"/>
              </a:spcBef>
              <a:spcAft>
                <a:spcPts val="0"/>
              </a:spcAft>
              <a:buNone/>
            </a:pPr>
            <a:r>
              <a:rPr b="1" lang="en" sz="1100">
                <a:highlight>
                  <a:srgbClr val="F9CB9C"/>
                </a:highlight>
              </a:rPr>
              <a:t>Scenario</a:t>
            </a:r>
            <a:r>
              <a:rPr lang="en" sz="1100">
                <a:highlight>
                  <a:srgbClr val="F9CB9C"/>
                </a:highlight>
              </a:rPr>
              <a:t>: As an event organizer, I want to be able to navigate from homepage to the event list page so that I can delete that one event. </a:t>
            </a:r>
            <a:endParaRPr sz="1100">
              <a:highlight>
                <a:srgbClr val="F9CB9C"/>
              </a:highlight>
            </a:endParaRPr>
          </a:p>
          <a:p>
            <a:pPr indent="0" lvl="0" marL="0" rtl="0" algn="l">
              <a:lnSpc>
                <a:spcPct val="115000"/>
              </a:lnSpc>
              <a:spcBef>
                <a:spcPts val="0"/>
              </a:spcBef>
              <a:spcAft>
                <a:spcPts val="0"/>
              </a:spcAft>
              <a:buNone/>
            </a:pPr>
            <a:r>
              <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Given </a:t>
            </a:r>
            <a:r>
              <a:rPr lang="en" sz="1100">
                <a:highlight>
                  <a:srgbClr val="F9CB9C"/>
                </a:highlight>
              </a:rPr>
              <a:t>I am on the homepage</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When</a:t>
            </a:r>
            <a:r>
              <a:rPr lang="en" sz="1100">
                <a:highlight>
                  <a:srgbClr val="F9CB9C"/>
                </a:highlight>
              </a:rPr>
              <a:t> I click on the sign in/ registration links</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Then </a:t>
            </a:r>
            <a:r>
              <a:rPr lang="en" sz="1100">
                <a:highlight>
                  <a:srgbClr val="F9CB9C"/>
                </a:highlight>
              </a:rPr>
              <a:t>I should have access to my account</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When </a:t>
            </a:r>
            <a:r>
              <a:rPr lang="en" sz="1100">
                <a:highlight>
                  <a:srgbClr val="F9CB9C"/>
                </a:highlight>
              </a:rPr>
              <a:t>I click on the drop down navigation menu</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Then</a:t>
            </a:r>
            <a:r>
              <a:rPr lang="en" sz="1100">
                <a:highlight>
                  <a:srgbClr val="F9CB9C"/>
                </a:highlight>
              </a:rPr>
              <a:t> I should see the Event List link option</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When </a:t>
            </a:r>
            <a:r>
              <a:rPr lang="en" sz="1100">
                <a:highlight>
                  <a:srgbClr val="F9CB9C"/>
                </a:highlight>
              </a:rPr>
              <a:t>I click on the Event List option</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Then </a:t>
            </a:r>
            <a:r>
              <a:rPr lang="en" sz="1100">
                <a:highlight>
                  <a:srgbClr val="F9CB9C"/>
                </a:highlight>
              </a:rPr>
              <a:t>I should see the Event List page</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And</a:t>
            </a:r>
            <a:r>
              <a:rPr b="1" lang="en" sz="1100">
                <a:highlight>
                  <a:srgbClr val="F9CB9C"/>
                </a:highlight>
              </a:rPr>
              <a:t> </a:t>
            </a:r>
            <a:r>
              <a:rPr lang="en" sz="1100">
                <a:highlight>
                  <a:srgbClr val="F9CB9C"/>
                </a:highlight>
              </a:rPr>
              <a:t>I should see events listed. </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And </a:t>
            </a:r>
            <a:r>
              <a:rPr lang="en" sz="1100">
                <a:highlight>
                  <a:srgbClr val="F9CB9C"/>
                </a:highlight>
              </a:rPr>
              <a:t>I should see the “create” button on the top right hand side event page. </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And</a:t>
            </a:r>
            <a:r>
              <a:rPr lang="en" sz="1100">
                <a:highlight>
                  <a:srgbClr val="F9CB9C"/>
                </a:highlight>
              </a:rPr>
              <a:t> I should see the “update” button right hand side of the event </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And</a:t>
            </a:r>
            <a:r>
              <a:rPr lang="en" sz="1100">
                <a:highlight>
                  <a:srgbClr val="F9CB9C"/>
                </a:highlight>
              </a:rPr>
              <a:t> I should see the “delete” button on the bottom right hand side of the event list page</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And</a:t>
            </a:r>
            <a:r>
              <a:rPr lang="en" sz="1100">
                <a:highlight>
                  <a:srgbClr val="F9CB9C"/>
                </a:highlight>
              </a:rPr>
              <a:t> I should see the checkboxes on the left side of the event(s) which I can choose any event(s) to be moved to another event list or be deleted. </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When</a:t>
            </a:r>
            <a:r>
              <a:rPr b="1" lang="en" sz="1100">
                <a:highlight>
                  <a:srgbClr val="F9CB9C"/>
                </a:highlight>
              </a:rPr>
              <a:t> I </a:t>
            </a:r>
            <a:r>
              <a:rPr lang="en" sz="1100">
                <a:highlight>
                  <a:srgbClr val="F9CB9C"/>
                </a:highlight>
              </a:rPr>
              <a:t>skim through the events, I choose a certain event that is cancelled. </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Then</a:t>
            </a:r>
            <a:r>
              <a:rPr lang="en" sz="1100">
                <a:highlight>
                  <a:srgbClr val="F9CB9C"/>
                </a:highlight>
              </a:rPr>
              <a:t> I click the checkboxes right beside the event(s), I start to click the “delete” button. </a:t>
            </a:r>
            <a:endParaRPr sz="1100">
              <a:highlight>
                <a:srgbClr val="F9CB9C"/>
              </a:highlight>
            </a:endParaRPr>
          </a:p>
          <a:p>
            <a:pPr indent="0" lvl="0" marL="0" rtl="0" algn="l">
              <a:lnSpc>
                <a:spcPct val="115000"/>
              </a:lnSpc>
              <a:spcBef>
                <a:spcPts val="0"/>
              </a:spcBef>
              <a:spcAft>
                <a:spcPts val="0"/>
              </a:spcAft>
              <a:buNone/>
            </a:pPr>
            <a:r>
              <a:rPr b="1" lang="en" sz="1100">
                <a:solidFill>
                  <a:srgbClr val="FF0000"/>
                </a:solidFill>
                <a:highlight>
                  <a:srgbClr val="F9CB9C"/>
                </a:highlight>
              </a:rPr>
              <a:t>And</a:t>
            </a:r>
            <a:r>
              <a:rPr lang="en" sz="1100">
                <a:highlight>
                  <a:srgbClr val="F9CB9C"/>
                </a:highlight>
              </a:rPr>
              <a:t> I should see the message pop up saying “You have successfully delete this event (or all events)”</a:t>
            </a:r>
            <a:endParaRPr/>
          </a:p>
        </p:txBody>
      </p:sp>
      <p:pic>
        <p:nvPicPr>
          <p:cNvPr id="444" name="Google Shape;444;p45" title="delete_test.mp3">
            <a:hlinkClick r:id="rId3"/>
          </p:cNvPr>
          <p:cNvPicPr preferRelativeResize="0"/>
          <p:nvPr/>
        </p:nvPicPr>
        <p:blipFill>
          <a:blip r:embed="rId4">
            <a:alphaModFix/>
          </a:blip>
          <a:stretch>
            <a:fillRect/>
          </a:stretch>
        </p:blipFill>
        <p:spPr>
          <a:xfrm>
            <a:off x="147925" y="95250"/>
            <a:ext cx="457200" cy="457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448" name="Shape 448"/>
        <p:cNvGrpSpPr/>
        <p:nvPr/>
      </p:nvGrpSpPr>
      <p:grpSpPr>
        <a:xfrm>
          <a:off x="0" y="0"/>
          <a:ext cx="0" cy="0"/>
          <a:chOff x="0" y="0"/>
          <a:chExt cx="0" cy="0"/>
        </a:xfrm>
      </p:grpSpPr>
      <p:sp>
        <p:nvSpPr>
          <p:cNvPr id="449" name="Google Shape;449;p46"/>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6"/>
          <p:cNvSpPr txBox="1"/>
          <p:nvPr>
            <p:ph idx="4294967295" type="title"/>
          </p:nvPr>
        </p:nvSpPr>
        <p:spPr>
          <a:xfrm>
            <a:off x="266700" y="4350800"/>
            <a:ext cx="75057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Create Event</a:t>
            </a:r>
            <a:endParaRPr b="1" sz="2500"/>
          </a:p>
        </p:txBody>
      </p:sp>
      <p:sp>
        <p:nvSpPr>
          <p:cNvPr id="451" name="Google Shape;451;p46"/>
          <p:cNvSpPr txBox="1"/>
          <p:nvPr/>
        </p:nvSpPr>
        <p:spPr>
          <a:xfrm>
            <a:off x="660750" y="244275"/>
            <a:ext cx="7822500" cy="423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highlight>
                  <a:srgbClr val="FCE5CD"/>
                </a:highlight>
              </a:rPr>
              <a:t>Feature: </a:t>
            </a:r>
            <a:r>
              <a:rPr lang="en" sz="1000">
                <a:highlight>
                  <a:srgbClr val="FCE5CD"/>
                </a:highlight>
              </a:rPr>
              <a:t>Create Event</a:t>
            </a:r>
            <a:endParaRPr sz="1000">
              <a:highlight>
                <a:srgbClr val="FCE5CD"/>
              </a:highlight>
            </a:endParaRPr>
          </a:p>
          <a:p>
            <a:pPr indent="0" lvl="0" marL="0" rtl="0" algn="l">
              <a:lnSpc>
                <a:spcPct val="115000"/>
              </a:lnSpc>
              <a:spcBef>
                <a:spcPts val="0"/>
              </a:spcBef>
              <a:spcAft>
                <a:spcPts val="0"/>
              </a:spcAft>
              <a:buNone/>
            </a:pPr>
            <a:r>
              <a:t/>
            </a:r>
            <a:endParaRPr sz="1000">
              <a:highlight>
                <a:srgbClr val="FCE5CD"/>
              </a:highlight>
            </a:endParaRPr>
          </a:p>
          <a:p>
            <a:pPr indent="0" lvl="0" marL="0" rtl="0" algn="l">
              <a:lnSpc>
                <a:spcPct val="115000"/>
              </a:lnSpc>
              <a:spcBef>
                <a:spcPts val="0"/>
              </a:spcBef>
              <a:spcAft>
                <a:spcPts val="0"/>
              </a:spcAft>
              <a:buNone/>
            </a:pPr>
            <a:r>
              <a:rPr b="1" lang="en" sz="1000">
                <a:highlight>
                  <a:srgbClr val="FCE5CD"/>
                </a:highlight>
              </a:rPr>
              <a:t>User Story: </a:t>
            </a:r>
            <a:r>
              <a:rPr lang="en" sz="1000">
                <a:highlight>
                  <a:srgbClr val="FCE5CD"/>
                </a:highlight>
              </a:rPr>
              <a:t>As a user, I want to create a new event entries which include basic information, such as the title of the event, description, and detailed content, images, etc.</a:t>
            </a:r>
            <a:endParaRPr sz="1000">
              <a:highlight>
                <a:srgbClr val="FCE5CD"/>
              </a:highlight>
            </a:endParaRPr>
          </a:p>
          <a:p>
            <a:pPr indent="0" lvl="0" marL="0" rtl="0" algn="l">
              <a:lnSpc>
                <a:spcPct val="115000"/>
              </a:lnSpc>
              <a:spcBef>
                <a:spcPts val="0"/>
              </a:spcBef>
              <a:spcAft>
                <a:spcPts val="0"/>
              </a:spcAft>
              <a:buNone/>
            </a:pPr>
            <a:r>
              <a:t/>
            </a:r>
            <a:endParaRPr sz="1000">
              <a:highlight>
                <a:srgbClr val="FCE5CD"/>
              </a:highlight>
            </a:endParaRPr>
          </a:p>
          <a:p>
            <a:pPr indent="0" lvl="0" marL="0" rtl="0" algn="l">
              <a:lnSpc>
                <a:spcPct val="115000"/>
              </a:lnSpc>
              <a:spcBef>
                <a:spcPts val="0"/>
              </a:spcBef>
              <a:spcAft>
                <a:spcPts val="0"/>
              </a:spcAft>
              <a:buNone/>
            </a:pPr>
            <a:r>
              <a:rPr b="1" lang="en" sz="1000">
                <a:highlight>
                  <a:srgbClr val="FCE5CD"/>
                </a:highlight>
              </a:rPr>
              <a:t>Scenario:</a:t>
            </a:r>
            <a:r>
              <a:rPr lang="en" sz="1000">
                <a:highlight>
                  <a:srgbClr val="FCE5CD"/>
                </a:highlight>
              </a:rPr>
              <a:t> As a user, I want to navigate from the website’s homepage to the new event page</a:t>
            </a:r>
            <a:endParaRPr sz="1000">
              <a:highlight>
                <a:srgbClr val="FCE5CD"/>
              </a:highlight>
            </a:endParaRPr>
          </a:p>
          <a:p>
            <a:pPr indent="0" lvl="0" marL="0" rtl="0" algn="l">
              <a:lnSpc>
                <a:spcPct val="115000"/>
              </a:lnSpc>
              <a:spcBef>
                <a:spcPts val="0"/>
              </a:spcBef>
              <a:spcAft>
                <a:spcPts val="0"/>
              </a:spcAft>
              <a:buNone/>
            </a:pPr>
            <a:r>
              <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Given </a:t>
            </a:r>
            <a:r>
              <a:rPr lang="en" sz="1000">
                <a:highlight>
                  <a:srgbClr val="FCE5CD"/>
                </a:highlight>
              </a:rPr>
              <a:t>I am on the homepage</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When</a:t>
            </a:r>
            <a:r>
              <a:rPr lang="en" sz="1000">
                <a:highlight>
                  <a:srgbClr val="FCE5CD"/>
                </a:highlight>
              </a:rPr>
              <a:t> I click on the sign in/ registration links</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Then </a:t>
            </a:r>
            <a:r>
              <a:rPr lang="en" sz="1000">
                <a:highlight>
                  <a:srgbClr val="FCE5CD"/>
                </a:highlight>
              </a:rPr>
              <a:t>I should have access to my account</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And </a:t>
            </a:r>
            <a:r>
              <a:rPr lang="en" sz="1000">
                <a:highlight>
                  <a:srgbClr val="FCE5CD"/>
                </a:highlight>
              </a:rPr>
              <a:t>I should see the “Add Event” option on the navigation menu</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When </a:t>
            </a:r>
            <a:r>
              <a:rPr lang="en" sz="1000">
                <a:highlight>
                  <a:srgbClr val="FCE5CD"/>
                </a:highlight>
              </a:rPr>
              <a:t>I click on the Add Event option</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Then </a:t>
            </a:r>
            <a:r>
              <a:rPr lang="en" sz="1000">
                <a:highlight>
                  <a:srgbClr val="FCE5CD"/>
                </a:highlight>
              </a:rPr>
              <a:t>I should see the Adding Event page</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And</a:t>
            </a:r>
            <a:r>
              <a:rPr lang="en" sz="1000">
                <a:highlight>
                  <a:srgbClr val="FCE5CD"/>
                </a:highlight>
              </a:rPr>
              <a:t> I should see the Event Title field</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And</a:t>
            </a:r>
            <a:r>
              <a:rPr lang="en" sz="1000">
                <a:highlight>
                  <a:srgbClr val="FCE5CD"/>
                </a:highlight>
              </a:rPr>
              <a:t> I should see the Event Description field</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And</a:t>
            </a:r>
            <a:r>
              <a:rPr lang="en" sz="1000">
                <a:highlight>
                  <a:srgbClr val="FCE5CD"/>
                </a:highlight>
              </a:rPr>
              <a:t> I should see the Event Location field</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And </a:t>
            </a:r>
            <a:r>
              <a:rPr lang="en" sz="1000">
                <a:highlight>
                  <a:srgbClr val="FCE5CD"/>
                </a:highlight>
              </a:rPr>
              <a:t>I should see the Event Month field</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And </a:t>
            </a:r>
            <a:r>
              <a:rPr lang="en" sz="1000">
                <a:highlight>
                  <a:srgbClr val="FCE5CD"/>
                </a:highlight>
              </a:rPr>
              <a:t>I should see the Event Day field</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And </a:t>
            </a:r>
            <a:r>
              <a:rPr lang="en" sz="1000">
                <a:highlight>
                  <a:srgbClr val="FCE5CD"/>
                </a:highlight>
              </a:rPr>
              <a:t>I should see the Event Year field </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And </a:t>
            </a:r>
            <a:r>
              <a:rPr lang="en" sz="1000">
                <a:highlight>
                  <a:srgbClr val="FCE5CD"/>
                </a:highlight>
              </a:rPr>
              <a:t>I should see the Event Start hour(s) field</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And </a:t>
            </a:r>
            <a:r>
              <a:rPr lang="en" sz="1000">
                <a:highlight>
                  <a:srgbClr val="FCE5CD"/>
                </a:highlight>
              </a:rPr>
              <a:t>I should see the Event Start minute(s) field</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And </a:t>
            </a:r>
            <a:r>
              <a:rPr lang="en" sz="1000">
                <a:highlight>
                  <a:srgbClr val="FCE5CD"/>
                </a:highlight>
              </a:rPr>
              <a:t>I should see the Event Duration in hour(s) field</a:t>
            </a:r>
            <a:endParaRPr sz="1000">
              <a:highlight>
                <a:srgbClr val="FCE5CD"/>
              </a:highlight>
            </a:endParaRPr>
          </a:p>
          <a:p>
            <a:pPr indent="0" lvl="0" marL="0" rtl="0" algn="l">
              <a:lnSpc>
                <a:spcPct val="115000"/>
              </a:lnSpc>
              <a:spcBef>
                <a:spcPts val="0"/>
              </a:spcBef>
              <a:spcAft>
                <a:spcPts val="0"/>
              </a:spcAft>
              <a:buNone/>
            </a:pPr>
            <a:r>
              <a:rPr b="1" lang="en" sz="1000">
                <a:solidFill>
                  <a:srgbClr val="FF0000"/>
                </a:solidFill>
                <a:highlight>
                  <a:srgbClr val="FCE5CD"/>
                </a:highlight>
              </a:rPr>
              <a:t>And </a:t>
            </a:r>
            <a:r>
              <a:rPr lang="en" sz="1000">
                <a:highlight>
                  <a:srgbClr val="FCE5CD"/>
                </a:highlight>
              </a:rPr>
              <a:t>I should see the Event Duration in minute(s) field</a:t>
            </a:r>
            <a:endParaRPr sz="1000">
              <a:highlight>
                <a:srgbClr val="FCE5CD"/>
              </a:highlight>
            </a:endParaRPr>
          </a:p>
        </p:txBody>
      </p:sp>
      <p:pic>
        <p:nvPicPr>
          <p:cNvPr id="452" name="Google Shape;452;p46" title="create_event_test.mp3">
            <a:hlinkClick r:id="rId3"/>
          </p:cNvPr>
          <p:cNvPicPr preferRelativeResize="0"/>
          <p:nvPr/>
        </p:nvPicPr>
        <p:blipFill>
          <a:blip r:embed="rId4">
            <a:alphaModFix/>
          </a:blip>
          <a:stretch>
            <a:fillRect/>
          </a:stretch>
        </p:blipFill>
        <p:spPr>
          <a:xfrm>
            <a:off x="114550" y="74325"/>
            <a:ext cx="457200" cy="457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456" name="Shape 456"/>
        <p:cNvGrpSpPr/>
        <p:nvPr/>
      </p:nvGrpSpPr>
      <p:grpSpPr>
        <a:xfrm>
          <a:off x="0" y="0"/>
          <a:ext cx="0" cy="0"/>
          <a:chOff x="0" y="0"/>
          <a:chExt cx="0" cy="0"/>
        </a:xfrm>
      </p:grpSpPr>
      <p:sp>
        <p:nvSpPr>
          <p:cNvPr id="457" name="Google Shape;457;p47"/>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7"/>
          <p:cNvSpPr txBox="1"/>
          <p:nvPr>
            <p:ph idx="4294967295" type="title"/>
          </p:nvPr>
        </p:nvSpPr>
        <p:spPr>
          <a:xfrm>
            <a:off x="266700" y="4350800"/>
            <a:ext cx="75057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Searching</a:t>
            </a:r>
            <a:endParaRPr b="1" sz="2500"/>
          </a:p>
        </p:txBody>
      </p:sp>
      <p:sp>
        <p:nvSpPr>
          <p:cNvPr id="459" name="Google Shape;459;p47"/>
          <p:cNvSpPr txBox="1"/>
          <p:nvPr/>
        </p:nvSpPr>
        <p:spPr>
          <a:xfrm>
            <a:off x="928400" y="547250"/>
            <a:ext cx="6934200" cy="35403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200">
                <a:solidFill>
                  <a:srgbClr val="2D3B45"/>
                </a:solidFill>
              </a:rPr>
              <a:t>Feature: </a:t>
            </a:r>
            <a:r>
              <a:rPr lang="en" sz="1200">
                <a:solidFill>
                  <a:srgbClr val="2D3B45"/>
                </a:solidFill>
              </a:rPr>
              <a:t>Searching</a:t>
            </a:r>
            <a:endParaRPr sz="1200">
              <a:solidFill>
                <a:srgbClr val="2D3B45"/>
              </a:solidFill>
            </a:endParaRPr>
          </a:p>
          <a:p>
            <a:pPr indent="0" lvl="0" marL="0" rtl="0" algn="l">
              <a:spcBef>
                <a:spcPts val="1200"/>
              </a:spcBef>
              <a:spcAft>
                <a:spcPts val="0"/>
              </a:spcAft>
              <a:buNone/>
            </a:pPr>
            <a:r>
              <a:rPr b="1" lang="en" sz="1200">
                <a:solidFill>
                  <a:srgbClr val="2D3B45"/>
                </a:solidFill>
              </a:rPr>
              <a:t>User Story: </a:t>
            </a:r>
            <a:r>
              <a:rPr lang="en" sz="1200">
                <a:solidFill>
                  <a:srgbClr val="2D3B45"/>
                </a:solidFill>
              </a:rPr>
              <a:t>As a user, I want to be able to search for events in my event list to easily access events.</a:t>
            </a:r>
            <a:endParaRPr sz="1200">
              <a:solidFill>
                <a:srgbClr val="2D3B45"/>
              </a:solidFill>
            </a:endParaRPr>
          </a:p>
          <a:p>
            <a:pPr indent="0" lvl="0" marL="0" rtl="0" algn="l">
              <a:spcBef>
                <a:spcPts val="1200"/>
              </a:spcBef>
              <a:spcAft>
                <a:spcPts val="0"/>
              </a:spcAft>
              <a:buNone/>
            </a:pPr>
            <a:r>
              <a:rPr b="1" lang="en" sz="1200">
                <a:solidFill>
                  <a:srgbClr val="2D3B45"/>
                </a:solidFill>
              </a:rPr>
              <a:t>Scenario: </a:t>
            </a:r>
            <a:r>
              <a:rPr lang="en" sz="1200">
                <a:solidFill>
                  <a:srgbClr val="2D3B45"/>
                </a:solidFill>
              </a:rPr>
              <a:t>As a user, I want to have a search bar on the event list page that allows me to find events quickly.</a:t>
            </a:r>
            <a:endParaRPr sz="1200">
              <a:solidFill>
                <a:srgbClr val="2D3B45"/>
              </a:solidFill>
            </a:endParaRPr>
          </a:p>
          <a:p>
            <a:pPr indent="0" lvl="0" marL="0" rtl="0" algn="l">
              <a:spcBef>
                <a:spcPts val="1200"/>
              </a:spcBef>
              <a:spcAft>
                <a:spcPts val="0"/>
              </a:spcAft>
              <a:buNone/>
            </a:pPr>
            <a:r>
              <a:rPr b="1" lang="en" sz="1200">
                <a:solidFill>
                  <a:srgbClr val="FF0000"/>
                </a:solidFill>
              </a:rPr>
              <a:t>GIVEN:</a:t>
            </a:r>
            <a:r>
              <a:rPr lang="en" sz="1200">
                <a:solidFill>
                  <a:srgbClr val="2D3B45"/>
                </a:solidFill>
              </a:rPr>
              <a:t> I am on the event list page and logged into my account.</a:t>
            </a:r>
            <a:endParaRPr sz="1200">
              <a:solidFill>
                <a:srgbClr val="2D3B45"/>
              </a:solidFill>
            </a:endParaRPr>
          </a:p>
          <a:p>
            <a:pPr indent="0" lvl="0" marL="0" rtl="0" algn="l">
              <a:spcBef>
                <a:spcPts val="1200"/>
              </a:spcBef>
              <a:spcAft>
                <a:spcPts val="0"/>
              </a:spcAft>
              <a:buNone/>
            </a:pPr>
            <a:r>
              <a:rPr b="1" lang="en" sz="1200">
                <a:solidFill>
                  <a:srgbClr val="FF0000"/>
                </a:solidFill>
              </a:rPr>
              <a:t>AND: </a:t>
            </a:r>
            <a:r>
              <a:rPr lang="en" sz="1200">
                <a:solidFill>
                  <a:srgbClr val="2D3B45"/>
                </a:solidFill>
              </a:rPr>
              <a:t>I have created several events previously that appear on my event list.</a:t>
            </a:r>
            <a:endParaRPr sz="1200">
              <a:solidFill>
                <a:srgbClr val="2D3B45"/>
              </a:solidFill>
            </a:endParaRPr>
          </a:p>
          <a:p>
            <a:pPr indent="0" lvl="0" marL="0" rtl="0" algn="l">
              <a:spcBef>
                <a:spcPts val="1200"/>
              </a:spcBef>
              <a:spcAft>
                <a:spcPts val="0"/>
              </a:spcAft>
              <a:buNone/>
            </a:pPr>
            <a:r>
              <a:rPr b="1" lang="en" sz="1200">
                <a:solidFill>
                  <a:srgbClr val="FF0000"/>
                </a:solidFill>
              </a:rPr>
              <a:t>THEN:</a:t>
            </a:r>
            <a:r>
              <a:rPr lang="en" sz="1200">
                <a:solidFill>
                  <a:srgbClr val="2D3B45"/>
                </a:solidFill>
              </a:rPr>
              <a:t> I should see a search bar at the top of the page that allows me to </a:t>
            </a:r>
            <a:r>
              <a:rPr lang="en" sz="1200">
                <a:solidFill>
                  <a:srgbClr val="2D3B45"/>
                </a:solidFill>
              </a:rPr>
              <a:t>search</a:t>
            </a:r>
            <a:r>
              <a:rPr lang="en" sz="1200">
                <a:solidFill>
                  <a:srgbClr val="2D3B45"/>
                </a:solidFill>
              </a:rPr>
              <a:t> for specific events by their titles</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WHEN:</a:t>
            </a:r>
            <a:r>
              <a:rPr lang="en" sz="1200">
                <a:solidFill>
                  <a:srgbClr val="2D3B45"/>
                </a:solidFill>
              </a:rPr>
              <a:t> I type in my search word </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THEN:</a:t>
            </a:r>
            <a:r>
              <a:rPr lang="en" sz="1200">
                <a:solidFill>
                  <a:srgbClr val="2D3B45"/>
                </a:solidFill>
              </a:rPr>
              <a:t> I should see events associated with the keyword I typed in unless there are no related events then the event list will be empty</a:t>
            </a:r>
            <a:endParaRPr sz="1100"/>
          </a:p>
        </p:txBody>
      </p:sp>
      <p:pic>
        <p:nvPicPr>
          <p:cNvPr id="460" name="Google Shape;460;p47" title="searching_test.mp3">
            <a:hlinkClick r:id="rId3"/>
          </p:cNvPr>
          <p:cNvPicPr preferRelativeResize="0"/>
          <p:nvPr/>
        </p:nvPicPr>
        <p:blipFill>
          <a:blip r:embed="rId4">
            <a:alphaModFix/>
          </a:blip>
          <a:stretch>
            <a:fillRect/>
          </a:stretch>
        </p:blipFill>
        <p:spPr>
          <a:xfrm>
            <a:off x="102675" y="90050"/>
            <a:ext cx="457200" cy="457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464" name="Shape 464"/>
        <p:cNvGrpSpPr/>
        <p:nvPr/>
      </p:nvGrpSpPr>
      <p:grpSpPr>
        <a:xfrm>
          <a:off x="0" y="0"/>
          <a:ext cx="0" cy="0"/>
          <a:chOff x="0" y="0"/>
          <a:chExt cx="0" cy="0"/>
        </a:xfrm>
      </p:grpSpPr>
      <p:sp>
        <p:nvSpPr>
          <p:cNvPr id="465" name="Google Shape;465;p48"/>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8"/>
          <p:cNvSpPr txBox="1"/>
          <p:nvPr>
            <p:ph idx="4294967295" type="title"/>
          </p:nvPr>
        </p:nvSpPr>
        <p:spPr>
          <a:xfrm>
            <a:off x="266700" y="4350800"/>
            <a:ext cx="75057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Sorting</a:t>
            </a:r>
            <a:endParaRPr b="1" sz="2500"/>
          </a:p>
        </p:txBody>
      </p:sp>
      <p:sp>
        <p:nvSpPr>
          <p:cNvPr id="467" name="Google Shape;467;p48"/>
          <p:cNvSpPr txBox="1"/>
          <p:nvPr/>
        </p:nvSpPr>
        <p:spPr>
          <a:xfrm>
            <a:off x="928400" y="547250"/>
            <a:ext cx="6934200" cy="31707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200">
                <a:solidFill>
                  <a:srgbClr val="2D3B45"/>
                </a:solidFill>
              </a:rPr>
              <a:t>Feature: </a:t>
            </a:r>
            <a:r>
              <a:rPr lang="en" sz="1200">
                <a:solidFill>
                  <a:srgbClr val="2D3B45"/>
                </a:solidFill>
              </a:rPr>
              <a:t>Sorting</a:t>
            </a:r>
            <a:endParaRPr sz="1200">
              <a:solidFill>
                <a:srgbClr val="2D3B45"/>
              </a:solidFill>
            </a:endParaRPr>
          </a:p>
          <a:p>
            <a:pPr indent="0" lvl="0" marL="0" rtl="0" algn="l">
              <a:spcBef>
                <a:spcPts val="1200"/>
              </a:spcBef>
              <a:spcAft>
                <a:spcPts val="0"/>
              </a:spcAft>
              <a:buNone/>
            </a:pPr>
            <a:r>
              <a:rPr b="1" lang="en" sz="1200">
                <a:solidFill>
                  <a:srgbClr val="2D3B45"/>
                </a:solidFill>
              </a:rPr>
              <a:t>User Story: </a:t>
            </a:r>
            <a:r>
              <a:rPr lang="en" sz="1200">
                <a:solidFill>
                  <a:srgbClr val="2D3B45"/>
                </a:solidFill>
              </a:rPr>
              <a:t>As a user, I want to be able to sort my event list to easily access events.</a:t>
            </a:r>
            <a:endParaRPr sz="1200">
              <a:solidFill>
                <a:srgbClr val="2D3B45"/>
              </a:solidFill>
            </a:endParaRPr>
          </a:p>
          <a:p>
            <a:pPr indent="0" lvl="0" marL="0" rtl="0" algn="l">
              <a:spcBef>
                <a:spcPts val="1200"/>
              </a:spcBef>
              <a:spcAft>
                <a:spcPts val="0"/>
              </a:spcAft>
              <a:buNone/>
            </a:pPr>
            <a:r>
              <a:rPr b="1" lang="en" sz="1200">
                <a:solidFill>
                  <a:srgbClr val="2D3B45"/>
                </a:solidFill>
              </a:rPr>
              <a:t>Scenario: </a:t>
            </a:r>
            <a:r>
              <a:rPr lang="en" sz="1200">
                <a:solidFill>
                  <a:srgbClr val="2D3B45"/>
                </a:solidFill>
              </a:rPr>
              <a:t>As a user, I want to use a sorting method that will help me find events I am interested in</a:t>
            </a:r>
            <a:endParaRPr sz="1200">
              <a:solidFill>
                <a:srgbClr val="2D3B45"/>
              </a:solidFill>
            </a:endParaRPr>
          </a:p>
          <a:p>
            <a:pPr indent="0" lvl="0" marL="0" rtl="0" algn="l">
              <a:spcBef>
                <a:spcPts val="1200"/>
              </a:spcBef>
              <a:spcAft>
                <a:spcPts val="0"/>
              </a:spcAft>
              <a:buNone/>
            </a:pPr>
            <a:r>
              <a:rPr b="1" lang="en" sz="1200">
                <a:solidFill>
                  <a:srgbClr val="FF0000"/>
                </a:solidFill>
              </a:rPr>
              <a:t>GIVEN:</a:t>
            </a:r>
            <a:r>
              <a:rPr lang="en" sz="1200">
                <a:solidFill>
                  <a:srgbClr val="2D3B45"/>
                </a:solidFill>
              </a:rPr>
              <a:t> I am on the event list page and logged into my account.</a:t>
            </a:r>
            <a:endParaRPr sz="1200">
              <a:solidFill>
                <a:srgbClr val="2D3B45"/>
              </a:solidFill>
            </a:endParaRPr>
          </a:p>
          <a:p>
            <a:pPr indent="0" lvl="0" marL="0" rtl="0" algn="l">
              <a:spcBef>
                <a:spcPts val="1200"/>
              </a:spcBef>
              <a:spcAft>
                <a:spcPts val="0"/>
              </a:spcAft>
              <a:buNone/>
            </a:pPr>
            <a:r>
              <a:rPr b="1" lang="en" sz="1200">
                <a:solidFill>
                  <a:srgbClr val="FF0000"/>
                </a:solidFill>
              </a:rPr>
              <a:t>AND: </a:t>
            </a:r>
            <a:r>
              <a:rPr lang="en" sz="1200">
                <a:solidFill>
                  <a:srgbClr val="2D3B45"/>
                </a:solidFill>
              </a:rPr>
              <a:t>I have created several events previously that appear on my event list.</a:t>
            </a:r>
            <a:endParaRPr sz="1200">
              <a:solidFill>
                <a:srgbClr val="2D3B45"/>
              </a:solidFill>
            </a:endParaRPr>
          </a:p>
          <a:p>
            <a:pPr indent="0" lvl="0" marL="0" rtl="0" algn="l">
              <a:spcBef>
                <a:spcPts val="1200"/>
              </a:spcBef>
              <a:spcAft>
                <a:spcPts val="0"/>
              </a:spcAft>
              <a:buNone/>
            </a:pPr>
            <a:r>
              <a:rPr b="1" lang="en" sz="1200">
                <a:solidFill>
                  <a:srgbClr val="FF0000"/>
                </a:solidFill>
              </a:rPr>
              <a:t>THEN:</a:t>
            </a:r>
            <a:r>
              <a:rPr lang="en" sz="1200">
                <a:solidFill>
                  <a:srgbClr val="2D3B45"/>
                </a:solidFill>
              </a:rPr>
              <a:t> I should see a sort drop down menu at the the top of the event list.</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WHEN:</a:t>
            </a:r>
            <a:r>
              <a:rPr lang="en" sz="1200">
                <a:solidFill>
                  <a:srgbClr val="2D3B45"/>
                </a:solidFill>
              </a:rPr>
              <a:t> I click on the drop down menu </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THEN:</a:t>
            </a:r>
            <a:r>
              <a:rPr lang="en" sz="1200">
                <a:solidFill>
                  <a:srgbClr val="2D3B45"/>
                </a:solidFill>
              </a:rPr>
              <a:t> I should be able to sort the events by date, name, as well as starting and ending times</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WHEN:</a:t>
            </a:r>
            <a:r>
              <a:rPr lang="en" sz="1200">
                <a:solidFill>
                  <a:srgbClr val="2D3B45"/>
                </a:solidFill>
              </a:rPr>
              <a:t> I click on one of the drop down options the events will be sorted accordingly</a:t>
            </a:r>
            <a:endParaRPr sz="1200">
              <a:solidFill>
                <a:srgbClr val="2D3B45"/>
              </a:solidFill>
            </a:endParaRPr>
          </a:p>
        </p:txBody>
      </p:sp>
      <p:pic>
        <p:nvPicPr>
          <p:cNvPr id="468" name="Google Shape;468;p48" title="sorting_test.mp3">
            <a:hlinkClick r:id="rId3"/>
          </p:cNvPr>
          <p:cNvPicPr preferRelativeResize="0"/>
          <p:nvPr/>
        </p:nvPicPr>
        <p:blipFill>
          <a:blip r:embed="rId4">
            <a:alphaModFix/>
          </a:blip>
          <a:stretch>
            <a:fillRect/>
          </a:stretch>
        </p:blipFill>
        <p:spPr>
          <a:xfrm>
            <a:off x="102700" y="157450"/>
            <a:ext cx="457200" cy="457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472" name="Shape 472"/>
        <p:cNvGrpSpPr/>
        <p:nvPr/>
      </p:nvGrpSpPr>
      <p:grpSpPr>
        <a:xfrm>
          <a:off x="0" y="0"/>
          <a:ext cx="0" cy="0"/>
          <a:chOff x="0" y="0"/>
          <a:chExt cx="0" cy="0"/>
        </a:xfrm>
      </p:grpSpPr>
      <p:sp>
        <p:nvSpPr>
          <p:cNvPr id="473" name="Google Shape;473;p49"/>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9"/>
          <p:cNvSpPr txBox="1"/>
          <p:nvPr>
            <p:ph idx="4294967295" type="title"/>
          </p:nvPr>
        </p:nvSpPr>
        <p:spPr>
          <a:xfrm>
            <a:off x="266700" y="4350800"/>
            <a:ext cx="75057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Event List</a:t>
            </a:r>
            <a:endParaRPr b="1" sz="2500"/>
          </a:p>
        </p:txBody>
      </p:sp>
      <p:sp>
        <p:nvSpPr>
          <p:cNvPr id="475" name="Google Shape;475;p49"/>
          <p:cNvSpPr txBox="1"/>
          <p:nvPr/>
        </p:nvSpPr>
        <p:spPr>
          <a:xfrm>
            <a:off x="972650" y="849400"/>
            <a:ext cx="6934200" cy="32016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200">
                <a:solidFill>
                  <a:srgbClr val="2D3B45"/>
                </a:solidFill>
              </a:rPr>
              <a:t>Feature: </a:t>
            </a:r>
            <a:r>
              <a:rPr lang="en" sz="1200">
                <a:solidFill>
                  <a:srgbClr val="2D3B45"/>
                </a:solidFill>
              </a:rPr>
              <a:t>Event List</a:t>
            </a:r>
            <a:endParaRPr sz="1200">
              <a:solidFill>
                <a:srgbClr val="2D3B45"/>
              </a:solidFill>
            </a:endParaRPr>
          </a:p>
          <a:p>
            <a:pPr indent="0" lvl="0" marL="0" rtl="0" algn="l">
              <a:spcBef>
                <a:spcPts val="1200"/>
              </a:spcBef>
              <a:spcAft>
                <a:spcPts val="0"/>
              </a:spcAft>
              <a:buNone/>
            </a:pPr>
            <a:r>
              <a:rPr b="1" lang="en" sz="1200">
                <a:solidFill>
                  <a:srgbClr val="2D3B45"/>
                </a:solidFill>
              </a:rPr>
              <a:t>User Story: </a:t>
            </a:r>
            <a:r>
              <a:rPr lang="en" sz="1200">
                <a:solidFill>
                  <a:srgbClr val="2D3B45"/>
                </a:solidFill>
              </a:rPr>
              <a:t>As a user, I need to list all of the events that I have already created. The list should be displayed in the table format.</a:t>
            </a:r>
            <a:endParaRPr sz="1200">
              <a:solidFill>
                <a:srgbClr val="2D3B45"/>
              </a:solidFill>
            </a:endParaRPr>
          </a:p>
          <a:p>
            <a:pPr indent="0" lvl="0" marL="0" rtl="0" algn="l">
              <a:spcBef>
                <a:spcPts val="1200"/>
              </a:spcBef>
              <a:spcAft>
                <a:spcPts val="0"/>
              </a:spcAft>
              <a:buNone/>
            </a:pPr>
            <a:r>
              <a:rPr b="1" lang="en" sz="1200">
                <a:solidFill>
                  <a:srgbClr val="2D3B45"/>
                </a:solidFill>
              </a:rPr>
              <a:t>Scenario: </a:t>
            </a:r>
            <a:r>
              <a:rPr lang="en" sz="1200">
                <a:solidFill>
                  <a:srgbClr val="2D3B45"/>
                </a:solidFill>
              </a:rPr>
              <a:t>As a user, I want to have access to an event list to view all events.</a:t>
            </a:r>
            <a:endParaRPr sz="1200">
              <a:solidFill>
                <a:srgbClr val="2D3B45"/>
              </a:solidFill>
            </a:endParaRPr>
          </a:p>
          <a:p>
            <a:pPr indent="0" lvl="0" marL="0" rtl="0" algn="l">
              <a:spcBef>
                <a:spcPts val="1200"/>
              </a:spcBef>
              <a:spcAft>
                <a:spcPts val="0"/>
              </a:spcAft>
              <a:buNone/>
            </a:pPr>
            <a:r>
              <a:rPr b="1" lang="en" sz="1200">
                <a:solidFill>
                  <a:srgbClr val="FF0000"/>
                </a:solidFill>
              </a:rPr>
              <a:t>GIVEN:</a:t>
            </a:r>
            <a:r>
              <a:rPr lang="en" sz="1200">
                <a:solidFill>
                  <a:srgbClr val="2D3B45"/>
                </a:solidFill>
              </a:rPr>
              <a:t> I am on the homepage and logged into my account</a:t>
            </a:r>
            <a:endParaRPr sz="1200">
              <a:solidFill>
                <a:srgbClr val="2D3B45"/>
              </a:solidFill>
            </a:endParaRPr>
          </a:p>
          <a:p>
            <a:pPr indent="0" lvl="0" marL="0" rtl="0" algn="l">
              <a:spcBef>
                <a:spcPts val="1200"/>
              </a:spcBef>
              <a:spcAft>
                <a:spcPts val="0"/>
              </a:spcAft>
              <a:buNone/>
            </a:pPr>
            <a:r>
              <a:rPr b="1" lang="en" sz="1200">
                <a:solidFill>
                  <a:srgbClr val="FF0000"/>
                </a:solidFill>
              </a:rPr>
              <a:t>THEN:</a:t>
            </a:r>
            <a:r>
              <a:rPr lang="en" sz="1200">
                <a:solidFill>
                  <a:srgbClr val="2D3B45"/>
                </a:solidFill>
              </a:rPr>
              <a:t> I should see a “My Events” option on the website nav</a:t>
            </a:r>
            <a:r>
              <a:rPr lang="en" sz="1200">
                <a:solidFill>
                  <a:srgbClr val="2D3B45"/>
                </a:solidFill>
              </a:rPr>
              <a:t>igation menu</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WHEN:</a:t>
            </a:r>
            <a:r>
              <a:rPr lang="en" sz="1200">
                <a:solidFill>
                  <a:srgbClr val="2D3B45"/>
                </a:solidFill>
              </a:rPr>
              <a:t> I click on the My Events option</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THEN:</a:t>
            </a:r>
            <a:r>
              <a:rPr lang="en" sz="1200">
                <a:solidFill>
                  <a:srgbClr val="2D3B45"/>
                </a:solidFill>
              </a:rPr>
              <a:t> I should see my current list of events unless if there are not any in which case the list will be empty</a:t>
            </a:r>
            <a:endParaRPr sz="1200">
              <a:solidFill>
                <a:srgbClr val="2D3B45"/>
              </a:solidFill>
            </a:endParaRPr>
          </a:p>
          <a:p>
            <a:pPr indent="0" lvl="0" marL="0" rtl="0" algn="l">
              <a:spcBef>
                <a:spcPts val="0"/>
              </a:spcBef>
              <a:spcAft>
                <a:spcPts val="0"/>
              </a:spcAft>
              <a:buNone/>
            </a:pPr>
            <a:r>
              <a:t/>
            </a:r>
            <a:endParaRPr b="1" sz="1200">
              <a:solidFill>
                <a:srgbClr val="FF0000"/>
              </a:solidFill>
            </a:endParaRPr>
          </a:p>
          <a:p>
            <a:pPr indent="0" lvl="0" marL="0" rtl="0" algn="l">
              <a:spcBef>
                <a:spcPts val="0"/>
              </a:spcBef>
              <a:spcAft>
                <a:spcPts val="0"/>
              </a:spcAft>
              <a:buNone/>
            </a:pPr>
            <a:r>
              <a:rPr b="1" lang="en" sz="1200">
                <a:solidFill>
                  <a:srgbClr val="FF0000"/>
                </a:solidFill>
              </a:rPr>
              <a:t>AND:</a:t>
            </a:r>
            <a:r>
              <a:rPr lang="en" sz="1200">
                <a:solidFill>
                  <a:srgbClr val="2D3B45"/>
                </a:solidFill>
              </a:rPr>
              <a:t> From this page I will also be able to search, sort, delete, rate, and update events</a:t>
            </a:r>
            <a:endParaRPr sz="1200">
              <a:solidFill>
                <a:srgbClr val="2D3B45"/>
              </a:solidFill>
            </a:endParaRPr>
          </a:p>
        </p:txBody>
      </p:sp>
      <p:pic>
        <p:nvPicPr>
          <p:cNvPr id="476" name="Google Shape;476;p49" title="event_list_test.mp3">
            <a:hlinkClick r:id="rId3"/>
          </p:cNvPr>
          <p:cNvPicPr preferRelativeResize="0"/>
          <p:nvPr/>
        </p:nvPicPr>
        <p:blipFill>
          <a:blip r:embed="rId4">
            <a:alphaModFix/>
          </a:blip>
          <a:stretch>
            <a:fillRect/>
          </a:stretch>
        </p:blipFill>
        <p:spPr>
          <a:xfrm>
            <a:off x="102700" y="133725"/>
            <a:ext cx="457200" cy="457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480" name="Shape 480"/>
        <p:cNvGrpSpPr/>
        <p:nvPr/>
      </p:nvGrpSpPr>
      <p:grpSpPr>
        <a:xfrm>
          <a:off x="0" y="0"/>
          <a:ext cx="0" cy="0"/>
          <a:chOff x="0" y="0"/>
          <a:chExt cx="0" cy="0"/>
        </a:xfrm>
      </p:grpSpPr>
      <p:sp>
        <p:nvSpPr>
          <p:cNvPr id="481" name="Google Shape;481;p50"/>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0"/>
          <p:cNvSpPr txBox="1"/>
          <p:nvPr>
            <p:ph idx="4294967295" type="title"/>
          </p:nvPr>
        </p:nvSpPr>
        <p:spPr>
          <a:xfrm>
            <a:off x="266700" y="4350800"/>
            <a:ext cx="75057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Rating System</a:t>
            </a:r>
            <a:endParaRPr b="1" sz="2500"/>
          </a:p>
        </p:txBody>
      </p:sp>
      <p:sp>
        <p:nvSpPr>
          <p:cNvPr id="483" name="Google Shape;483;p50"/>
          <p:cNvSpPr txBox="1"/>
          <p:nvPr/>
        </p:nvSpPr>
        <p:spPr>
          <a:xfrm>
            <a:off x="936825" y="555675"/>
            <a:ext cx="6934200" cy="35403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200">
                <a:solidFill>
                  <a:srgbClr val="2D3B45"/>
                </a:solidFill>
              </a:rPr>
              <a:t>Feature: </a:t>
            </a:r>
            <a:r>
              <a:rPr lang="en" sz="1200">
                <a:solidFill>
                  <a:srgbClr val="2D3B45"/>
                </a:solidFill>
              </a:rPr>
              <a:t>Rating System</a:t>
            </a:r>
            <a:endParaRPr sz="1200">
              <a:solidFill>
                <a:srgbClr val="2D3B45"/>
              </a:solidFill>
            </a:endParaRPr>
          </a:p>
          <a:p>
            <a:pPr indent="0" lvl="0" marL="0" rtl="0" algn="l">
              <a:spcBef>
                <a:spcPts val="1200"/>
              </a:spcBef>
              <a:spcAft>
                <a:spcPts val="0"/>
              </a:spcAft>
              <a:buNone/>
            </a:pPr>
            <a:r>
              <a:rPr b="1" lang="en" sz="1200">
                <a:solidFill>
                  <a:srgbClr val="2D3B45"/>
                </a:solidFill>
              </a:rPr>
              <a:t>User Story: </a:t>
            </a:r>
            <a:r>
              <a:rPr lang="en" sz="1200">
                <a:solidFill>
                  <a:srgbClr val="2D3B45"/>
                </a:solidFill>
              </a:rPr>
              <a:t>As a user, I want to be able to rate events based on how interesting they seem as well as view current ratings for other events.</a:t>
            </a:r>
            <a:endParaRPr sz="1200">
              <a:solidFill>
                <a:srgbClr val="2D3B45"/>
              </a:solidFill>
            </a:endParaRPr>
          </a:p>
          <a:p>
            <a:pPr indent="0" lvl="0" marL="0" rtl="0" algn="l">
              <a:spcBef>
                <a:spcPts val="1200"/>
              </a:spcBef>
              <a:spcAft>
                <a:spcPts val="0"/>
              </a:spcAft>
              <a:buNone/>
            </a:pPr>
            <a:r>
              <a:rPr b="1" lang="en" sz="1200">
                <a:solidFill>
                  <a:srgbClr val="2D3B45"/>
                </a:solidFill>
              </a:rPr>
              <a:t>Scenario: </a:t>
            </a:r>
            <a:r>
              <a:rPr lang="en" sz="1200">
                <a:solidFill>
                  <a:srgbClr val="2D3B45"/>
                </a:solidFill>
              </a:rPr>
              <a:t>As a user, I want to have a rating system to rate events by how interesting they sound.</a:t>
            </a:r>
            <a:endParaRPr sz="1200">
              <a:solidFill>
                <a:srgbClr val="2D3B45"/>
              </a:solidFill>
            </a:endParaRPr>
          </a:p>
          <a:p>
            <a:pPr indent="0" lvl="0" marL="0" rtl="0" algn="l">
              <a:spcBef>
                <a:spcPts val="1200"/>
              </a:spcBef>
              <a:spcAft>
                <a:spcPts val="0"/>
              </a:spcAft>
              <a:buNone/>
            </a:pPr>
            <a:r>
              <a:rPr b="1" lang="en" sz="1200">
                <a:solidFill>
                  <a:srgbClr val="FF0000"/>
                </a:solidFill>
              </a:rPr>
              <a:t>GIVEN:</a:t>
            </a:r>
            <a:r>
              <a:rPr lang="en" sz="1200">
                <a:solidFill>
                  <a:srgbClr val="2D3B45"/>
                </a:solidFill>
              </a:rPr>
              <a:t> I am on the event list page and logged into my account.</a:t>
            </a:r>
            <a:endParaRPr sz="1200">
              <a:solidFill>
                <a:srgbClr val="2D3B45"/>
              </a:solidFill>
            </a:endParaRPr>
          </a:p>
          <a:p>
            <a:pPr indent="0" lvl="0" marL="0" rtl="0" algn="l">
              <a:spcBef>
                <a:spcPts val="1200"/>
              </a:spcBef>
              <a:spcAft>
                <a:spcPts val="0"/>
              </a:spcAft>
              <a:buNone/>
            </a:pPr>
            <a:r>
              <a:rPr b="1" lang="en" sz="1200">
                <a:solidFill>
                  <a:srgbClr val="FF0000"/>
                </a:solidFill>
              </a:rPr>
              <a:t>AND: </a:t>
            </a:r>
            <a:r>
              <a:rPr lang="en" sz="1200">
                <a:solidFill>
                  <a:srgbClr val="2D3B45"/>
                </a:solidFill>
              </a:rPr>
              <a:t>I have created several events previously that appear on my event list.</a:t>
            </a:r>
            <a:endParaRPr sz="1200">
              <a:solidFill>
                <a:srgbClr val="2D3B45"/>
              </a:solidFill>
            </a:endParaRPr>
          </a:p>
          <a:p>
            <a:pPr indent="0" lvl="0" marL="0" rtl="0" algn="l">
              <a:spcBef>
                <a:spcPts val="1200"/>
              </a:spcBef>
              <a:spcAft>
                <a:spcPts val="0"/>
              </a:spcAft>
              <a:buNone/>
            </a:pPr>
            <a:r>
              <a:rPr b="1" lang="en" sz="1200">
                <a:solidFill>
                  <a:srgbClr val="FF0000"/>
                </a:solidFill>
              </a:rPr>
              <a:t>THEN:</a:t>
            </a:r>
            <a:r>
              <a:rPr lang="en" sz="1200">
                <a:solidFill>
                  <a:srgbClr val="2D3B45"/>
                </a:solidFill>
              </a:rPr>
              <a:t> I should see a thumbs-up icon that allows me to ‘like’ an event</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WHEN:</a:t>
            </a:r>
            <a:r>
              <a:rPr lang="en" sz="1200">
                <a:solidFill>
                  <a:srgbClr val="2D3B45"/>
                </a:solidFill>
              </a:rPr>
              <a:t> I click on the thumbs-up icon </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THEN:</a:t>
            </a:r>
            <a:r>
              <a:rPr lang="en" sz="1200">
                <a:solidFill>
                  <a:srgbClr val="2D3B45"/>
                </a:solidFill>
              </a:rPr>
              <a:t> The rating for the event will go up by 1 </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AND</a:t>
            </a:r>
            <a:r>
              <a:rPr b="1" lang="en" sz="1200">
                <a:solidFill>
                  <a:srgbClr val="FF0000"/>
                </a:solidFill>
              </a:rPr>
              <a:t>:</a:t>
            </a:r>
            <a:r>
              <a:rPr lang="en" sz="1200">
                <a:solidFill>
                  <a:srgbClr val="2D3B45"/>
                </a:solidFill>
              </a:rPr>
              <a:t> This update to the rating will be saved even if I exit the event list and re-navigate back to it later</a:t>
            </a:r>
            <a:endParaRPr sz="1200">
              <a:solidFill>
                <a:srgbClr val="2D3B45"/>
              </a:solidFill>
            </a:endParaRPr>
          </a:p>
        </p:txBody>
      </p:sp>
      <p:pic>
        <p:nvPicPr>
          <p:cNvPr id="484" name="Google Shape;484;p50" title="rating_system_test.mp3">
            <a:hlinkClick r:id="rId3"/>
          </p:cNvPr>
          <p:cNvPicPr preferRelativeResize="0"/>
          <p:nvPr/>
        </p:nvPicPr>
        <p:blipFill>
          <a:blip r:embed="rId4">
            <a:alphaModFix/>
          </a:blip>
          <a:stretch>
            <a:fillRect/>
          </a:stretch>
        </p:blipFill>
        <p:spPr>
          <a:xfrm>
            <a:off x="67050" y="98475"/>
            <a:ext cx="457200" cy="457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488" name="Shape 488"/>
        <p:cNvGrpSpPr/>
        <p:nvPr/>
      </p:nvGrpSpPr>
      <p:grpSpPr>
        <a:xfrm>
          <a:off x="0" y="0"/>
          <a:ext cx="0" cy="0"/>
          <a:chOff x="0" y="0"/>
          <a:chExt cx="0" cy="0"/>
        </a:xfrm>
      </p:grpSpPr>
      <p:sp>
        <p:nvSpPr>
          <p:cNvPr id="489" name="Google Shape;489;p51"/>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1"/>
          <p:cNvSpPr txBox="1"/>
          <p:nvPr>
            <p:ph idx="4294967295" type="title"/>
          </p:nvPr>
        </p:nvSpPr>
        <p:spPr>
          <a:xfrm>
            <a:off x="266700" y="4350800"/>
            <a:ext cx="75057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Contact Form</a:t>
            </a:r>
            <a:endParaRPr b="1" sz="2500"/>
          </a:p>
        </p:txBody>
      </p:sp>
      <p:sp>
        <p:nvSpPr>
          <p:cNvPr id="491" name="Google Shape;491;p51"/>
          <p:cNvSpPr txBox="1"/>
          <p:nvPr/>
        </p:nvSpPr>
        <p:spPr>
          <a:xfrm>
            <a:off x="936825" y="555675"/>
            <a:ext cx="6934200" cy="35709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200">
                <a:solidFill>
                  <a:srgbClr val="2D3B45"/>
                </a:solidFill>
              </a:rPr>
              <a:t>Feature: </a:t>
            </a:r>
            <a:r>
              <a:rPr lang="en" sz="1200">
                <a:solidFill>
                  <a:srgbClr val="2D3B45"/>
                </a:solidFill>
              </a:rPr>
              <a:t>Contact Form</a:t>
            </a:r>
            <a:endParaRPr sz="1200">
              <a:solidFill>
                <a:srgbClr val="2D3B45"/>
              </a:solidFill>
            </a:endParaRPr>
          </a:p>
          <a:p>
            <a:pPr indent="0" lvl="0" marL="0" rtl="0" algn="l">
              <a:spcBef>
                <a:spcPts val="1200"/>
              </a:spcBef>
              <a:spcAft>
                <a:spcPts val="0"/>
              </a:spcAft>
              <a:buNone/>
            </a:pPr>
            <a:r>
              <a:rPr b="1" lang="en" sz="1200">
                <a:solidFill>
                  <a:srgbClr val="2D3B45"/>
                </a:solidFill>
              </a:rPr>
              <a:t>User Story: </a:t>
            </a:r>
            <a:r>
              <a:rPr lang="en" sz="1200">
                <a:solidFill>
                  <a:srgbClr val="2D3B45"/>
                </a:solidFill>
              </a:rPr>
              <a:t>As a user, I want to be able to contact the creators of </a:t>
            </a:r>
            <a:r>
              <a:rPr lang="en" sz="1200">
                <a:solidFill>
                  <a:srgbClr val="2D3B45"/>
                </a:solidFill>
              </a:rPr>
              <a:t>the</a:t>
            </a:r>
            <a:r>
              <a:rPr lang="en" sz="1200">
                <a:solidFill>
                  <a:srgbClr val="2D3B45"/>
                </a:solidFill>
              </a:rPr>
              <a:t> website if I want to provide feedback or have questions/concerns.</a:t>
            </a:r>
            <a:endParaRPr sz="1200">
              <a:solidFill>
                <a:srgbClr val="2D3B45"/>
              </a:solidFill>
            </a:endParaRPr>
          </a:p>
          <a:p>
            <a:pPr indent="0" lvl="0" marL="0" rtl="0" algn="l">
              <a:spcBef>
                <a:spcPts val="1200"/>
              </a:spcBef>
              <a:spcAft>
                <a:spcPts val="0"/>
              </a:spcAft>
              <a:buNone/>
            </a:pPr>
            <a:r>
              <a:rPr b="1" lang="en" sz="1200">
                <a:solidFill>
                  <a:srgbClr val="2D3B45"/>
                </a:solidFill>
              </a:rPr>
              <a:t>Scenario: </a:t>
            </a:r>
            <a:r>
              <a:rPr lang="en" sz="1200">
                <a:solidFill>
                  <a:srgbClr val="2D3B45"/>
                </a:solidFill>
              </a:rPr>
              <a:t>As a user, I want to be able to easily contact the creators of the website if need be.</a:t>
            </a:r>
            <a:endParaRPr sz="1200">
              <a:solidFill>
                <a:srgbClr val="2D3B45"/>
              </a:solidFill>
            </a:endParaRPr>
          </a:p>
          <a:p>
            <a:pPr indent="0" lvl="0" marL="0" rtl="0" algn="l">
              <a:spcBef>
                <a:spcPts val="1200"/>
              </a:spcBef>
              <a:spcAft>
                <a:spcPts val="0"/>
              </a:spcAft>
              <a:buNone/>
            </a:pPr>
            <a:r>
              <a:rPr b="1" lang="en" sz="1200">
                <a:solidFill>
                  <a:srgbClr val="FF0000"/>
                </a:solidFill>
              </a:rPr>
              <a:t>GIVEN:</a:t>
            </a:r>
            <a:r>
              <a:rPr lang="en" sz="1200">
                <a:solidFill>
                  <a:srgbClr val="2D3B45"/>
                </a:solidFill>
              </a:rPr>
              <a:t> I am on the homepage.</a:t>
            </a:r>
            <a:endParaRPr sz="1200">
              <a:solidFill>
                <a:srgbClr val="2D3B45"/>
              </a:solidFill>
            </a:endParaRPr>
          </a:p>
          <a:p>
            <a:pPr indent="0" lvl="0" marL="0" rtl="0" algn="l">
              <a:spcBef>
                <a:spcPts val="1200"/>
              </a:spcBef>
              <a:spcAft>
                <a:spcPts val="0"/>
              </a:spcAft>
              <a:buNone/>
            </a:pPr>
            <a:r>
              <a:rPr b="1" lang="en" sz="1200">
                <a:solidFill>
                  <a:srgbClr val="FF0000"/>
                </a:solidFill>
              </a:rPr>
              <a:t>THEN:</a:t>
            </a:r>
            <a:r>
              <a:rPr lang="en" sz="1200">
                <a:solidFill>
                  <a:srgbClr val="2D3B45"/>
                </a:solidFill>
              </a:rPr>
              <a:t> I should see a “Contact Us” option on the navigation menu</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WHEN:</a:t>
            </a:r>
            <a:r>
              <a:rPr lang="en" sz="1200">
                <a:solidFill>
                  <a:srgbClr val="2D3B45"/>
                </a:solidFill>
              </a:rPr>
              <a:t> I click on the Contact Us option </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THEN:</a:t>
            </a:r>
            <a:r>
              <a:rPr lang="en" sz="1200">
                <a:solidFill>
                  <a:srgbClr val="2D3B45"/>
                </a:solidFill>
              </a:rPr>
              <a:t> I should see the contact form </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WHEN:</a:t>
            </a:r>
            <a:r>
              <a:rPr lang="en" sz="1200">
                <a:solidFill>
                  <a:srgbClr val="2D3B45"/>
                </a:solidFill>
              </a:rPr>
              <a:t> I fill out all the fields on this form</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THEN:</a:t>
            </a:r>
            <a:r>
              <a:rPr lang="en" sz="1200">
                <a:solidFill>
                  <a:srgbClr val="2D3B45"/>
                </a:solidFill>
              </a:rPr>
              <a:t> A pre-populated email will open outside of the browser window ready to be sent to the website creators</a:t>
            </a:r>
            <a:endParaRPr sz="1200">
              <a:solidFill>
                <a:srgbClr val="2D3B45"/>
              </a:solidFill>
            </a:endParaRPr>
          </a:p>
        </p:txBody>
      </p:sp>
      <p:pic>
        <p:nvPicPr>
          <p:cNvPr id="492" name="Google Shape;492;p51" title="contact_form_test.mp3">
            <a:hlinkClick r:id="rId3"/>
          </p:cNvPr>
          <p:cNvPicPr preferRelativeResize="0"/>
          <p:nvPr/>
        </p:nvPicPr>
        <p:blipFill>
          <a:blip r:embed="rId4">
            <a:alphaModFix/>
          </a:blip>
          <a:stretch>
            <a:fillRect/>
          </a:stretch>
        </p:blipFill>
        <p:spPr>
          <a:xfrm>
            <a:off x="90800" y="98475"/>
            <a:ext cx="457200" cy="457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496" name="Shape 496"/>
        <p:cNvGrpSpPr/>
        <p:nvPr/>
      </p:nvGrpSpPr>
      <p:grpSpPr>
        <a:xfrm>
          <a:off x="0" y="0"/>
          <a:ext cx="0" cy="0"/>
          <a:chOff x="0" y="0"/>
          <a:chExt cx="0" cy="0"/>
        </a:xfrm>
      </p:grpSpPr>
      <p:sp>
        <p:nvSpPr>
          <p:cNvPr id="497" name="Google Shape;497;p52"/>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2"/>
          <p:cNvSpPr txBox="1"/>
          <p:nvPr>
            <p:ph idx="4294967295" type="title"/>
          </p:nvPr>
        </p:nvSpPr>
        <p:spPr>
          <a:xfrm>
            <a:off x="266700" y="4350800"/>
            <a:ext cx="75057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Website Themes</a:t>
            </a:r>
            <a:endParaRPr b="1" sz="2500"/>
          </a:p>
        </p:txBody>
      </p:sp>
      <p:sp>
        <p:nvSpPr>
          <p:cNvPr id="499" name="Google Shape;499;p52"/>
          <p:cNvSpPr txBox="1"/>
          <p:nvPr/>
        </p:nvSpPr>
        <p:spPr>
          <a:xfrm>
            <a:off x="894800" y="139800"/>
            <a:ext cx="6934200" cy="48639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200">
                <a:solidFill>
                  <a:srgbClr val="2D3B45"/>
                </a:solidFill>
              </a:rPr>
              <a:t>Feature: </a:t>
            </a:r>
            <a:r>
              <a:rPr lang="en" sz="1200">
                <a:solidFill>
                  <a:srgbClr val="2D3B45"/>
                </a:solidFill>
              </a:rPr>
              <a:t>Website Themes</a:t>
            </a:r>
            <a:endParaRPr sz="1200">
              <a:solidFill>
                <a:srgbClr val="2D3B45"/>
              </a:solidFill>
            </a:endParaRPr>
          </a:p>
          <a:p>
            <a:pPr indent="0" lvl="0" marL="0" rtl="0" algn="l">
              <a:spcBef>
                <a:spcPts val="1200"/>
              </a:spcBef>
              <a:spcAft>
                <a:spcPts val="0"/>
              </a:spcAft>
              <a:buNone/>
            </a:pPr>
            <a:r>
              <a:rPr b="1" lang="en" sz="1200">
                <a:solidFill>
                  <a:srgbClr val="2D3B45"/>
                </a:solidFill>
              </a:rPr>
              <a:t>User Story: </a:t>
            </a:r>
            <a:r>
              <a:rPr lang="en" sz="1200">
                <a:solidFill>
                  <a:srgbClr val="2D3B45"/>
                </a:solidFill>
              </a:rPr>
              <a:t>As a user, I want to be able to change between a light and dark mode on the website.</a:t>
            </a:r>
            <a:endParaRPr sz="1200">
              <a:solidFill>
                <a:srgbClr val="2D3B45"/>
              </a:solidFill>
            </a:endParaRPr>
          </a:p>
          <a:p>
            <a:pPr indent="0" lvl="0" marL="0" rtl="0" algn="l">
              <a:spcBef>
                <a:spcPts val="1200"/>
              </a:spcBef>
              <a:spcAft>
                <a:spcPts val="0"/>
              </a:spcAft>
              <a:buNone/>
            </a:pPr>
            <a:r>
              <a:rPr b="1" lang="en" sz="1200">
                <a:solidFill>
                  <a:srgbClr val="2D3B45"/>
                </a:solidFill>
              </a:rPr>
              <a:t>Scenario: </a:t>
            </a:r>
            <a:r>
              <a:rPr lang="en" sz="1200">
                <a:solidFill>
                  <a:srgbClr val="2D3B45"/>
                </a:solidFill>
              </a:rPr>
              <a:t>As a user, I want to switch between themes on the websites to suit my needs.</a:t>
            </a:r>
            <a:endParaRPr sz="1200">
              <a:solidFill>
                <a:srgbClr val="2D3B45"/>
              </a:solidFill>
            </a:endParaRPr>
          </a:p>
          <a:p>
            <a:pPr indent="0" lvl="0" marL="0" rtl="0" algn="l">
              <a:spcBef>
                <a:spcPts val="1200"/>
              </a:spcBef>
              <a:spcAft>
                <a:spcPts val="0"/>
              </a:spcAft>
              <a:buNone/>
            </a:pPr>
            <a:r>
              <a:rPr b="1" lang="en" sz="1200">
                <a:solidFill>
                  <a:srgbClr val="FF0000"/>
                </a:solidFill>
              </a:rPr>
              <a:t>GIVEN:</a:t>
            </a:r>
            <a:r>
              <a:rPr lang="en" sz="1200">
                <a:solidFill>
                  <a:srgbClr val="2D3B45"/>
                </a:solidFill>
              </a:rPr>
              <a:t> I am on the homepage and logged into my account.</a:t>
            </a:r>
            <a:endParaRPr sz="1200">
              <a:solidFill>
                <a:srgbClr val="2D3B45"/>
              </a:solidFill>
            </a:endParaRPr>
          </a:p>
          <a:p>
            <a:pPr indent="0" lvl="0" marL="0" rtl="0" algn="l">
              <a:spcBef>
                <a:spcPts val="1200"/>
              </a:spcBef>
              <a:spcAft>
                <a:spcPts val="0"/>
              </a:spcAft>
              <a:buNone/>
            </a:pPr>
            <a:r>
              <a:rPr b="1" lang="en" sz="1200">
                <a:solidFill>
                  <a:srgbClr val="FF0000"/>
                </a:solidFill>
              </a:rPr>
              <a:t>THEN:</a:t>
            </a:r>
            <a:r>
              <a:rPr lang="en" sz="1200">
                <a:solidFill>
                  <a:srgbClr val="2D3B45"/>
                </a:solidFill>
              </a:rPr>
              <a:t> I should see a “Dark Mode” option in the navigation menu</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AND:</a:t>
            </a:r>
            <a:r>
              <a:rPr lang="en" sz="1200">
                <a:solidFill>
                  <a:srgbClr val="2D3B45"/>
                </a:solidFill>
              </a:rPr>
              <a:t> This option should also display whether Dark Mode is on or not</a:t>
            </a:r>
            <a:endParaRPr sz="1200">
              <a:solidFill>
                <a:srgbClr val="2D3B45"/>
              </a:solidFill>
            </a:endParaRPr>
          </a:p>
          <a:p>
            <a:pPr indent="0" lvl="0" marL="0" rtl="0" algn="l">
              <a:spcBef>
                <a:spcPts val="1200"/>
              </a:spcBef>
              <a:spcAft>
                <a:spcPts val="0"/>
              </a:spcAft>
              <a:buNone/>
            </a:pPr>
            <a:r>
              <a:rPr b="1" lang="en" sz="1200">
                <a:solidFill>
                  <a:srgbClr val="FF0000"/>
                </a:solidFill>
              </a:rPr>
              <a:t>GIVEN:</a:t>
            </a:r>
            <a:r>
              <a:rPr lang="en" sz="1200">
                <a:solidFill>
                  <a:srgbClr val="2D3B45"/>
                </a:solidFill>
              </a:rPr>
              <a:t> Dark Mode is off</a:t>
            </a:r>
            <a:endParaRPr sz="1200">
              <a:solidFill>
                <a:srgbClr val="2D3B45"/>
              </a:solidFill>
            </a:endParaRPr>
          </a:p>
          <a:p>
            <a:pPr indent="0" lvl="0" marL="0" rtl="0" algn="l">
              <a:spcBef>
                <a:spcPts val="1200"/>
              </a:spcBef>
              <a:spcAft>
                <a:spcPts val="0"/>
              </a:spcAft>
              <a:buNone/>
            </a:pPr>
            <a:r>
              <a:rPr b="1" lang="en" sz="1200">
                <a:solidFill>
                  <a:srgbClr val="FF0000"/>
                </a:solidFill>
              </a:rPr>
              <a:t>WHEN:</a:t>
            </a:r>
            <a:r>
              <a:rPr lang="en" sz="1200">
                <a:solidFill>
                  <a:srgbClr val="2D3B45"/>
                </a:solidFill>
              </a:rPr>
              <a:t> I click on the Dark Mode option</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THEN:</a:t>
            </a:r>
            <a:r>
              <a:rPr lang="en" sz="1200">
                <a:solidFill>
                  <a:srgbClr val="2D3B45"/>
                </a:solidFill>
              </a:rPr>
              <a:t> Then the website theme will switch to dark mode</a:t>
            </a:r>
            <a:endParaRPr sz="1200">
              <a:solidFill>
                <a:srgbClr val="2D3B45"/>
              </a:solidFill>
            </a:endParaRPr>
          </a:p>
          <a:p>
            <a:pPr indent="0" lvl="0" marL="0" rtl="0" algn="l">
              <a:spcBef>
                <a:spcPts val="1200"/>
              </a:spcBef>
              <a:spcAft>
                <a:spcPts val="0"/>
              </a:spcAft>
              <a:buNone/>
            </a:pPr>
            <a:r>
              <a:rPr b="1" lang="en" sz="1200">
                <a:solidFill>
                  <a:srgbClr val="FF0000"/>
                </a:solidFill>
              </a:rPr>
              <a:t>GIVEN:</a:t>
            </a:r>
            <a:r>
              <a:rPr lang="en" sz="1200">
                <a:solidFill>
                  <a:srgbClr val="2D3B45"/>
                </a:solidFill>
              </a:rPr>
              <a:t> Dark Mode is on</a:t>
            </a:r>
            <a:endParaRPr sz="1200">
              <a:solidFill>
                <a:srgbClr val="2D3B45"/>
              </a:solidFill>
            </a:endParaRPr>
          </a:p>
          <a:p>
            <a:pPr indent="0" lvl="0" marL="0" rtl="0" algn="l">
              <a:spcBef>
                <a:spcPts val="1200"/>
              </a:spcBef>
              <a:spcAft>
                <a:spcPts val="0"/>
              </a:spcAft>
              <a:buNone/>
            </a:pPr>
            <a:r>
              <a:rPr b="1" lang="en" sz="1200">
                <a:solidFill>
                  <a:srgbClr val="FF0000"/>
                </a:solidFill>
              </a:rPr>
              <a:t>WHEN:</a:t>
            </a:r>
            <a:r>
              <a:rPr lang="en" sz="1200">
                <a:solidFill>
                  <a:srgbClr val="2D3B45"/>
                </a:solidFill>
              </a:rPr>
              <a:t> I click on the Dark Mode option</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THEN:</a:t>
            </a:r>
            <a:r>
              <a:rPr lang="en" sz="1200">
                <a:solidFill>
                  <a:srgbClr val="2D3B45"/>
                </a:solidFill>
              </a:rPr>
              <a:t> Then the website theme will switch to light mode</a:t>
            </a:r>
            <a:endParaRPr sz="1200">
              <a:solidFill>
                <a:srgbClr val="2D3B45"/>
              </a:solidFill>
            </a:endParaRPr>
          </a:p>
          <a:p>
            <a:pPr indent="0" lvl="0" marL="0" rtl="0" algn="l">
              <a:spcBef>
                <a:spcPts val="1200"/>
              </a:spcBef>
              <a:spcAft>
                <a:spcPts val="0"/>
              </a:spcAft>
              <a:buNone/>
            </a:pPr>
            <a:r>
              <a:t/>
            </a:r>
            <a:endParaRPr sz="1200">
              <a:solidFill>
                <a:srgbClr val="2D3B45"/>
              </a:solidFill>
            </a:endParaRPr>
          </a:p>
          <a:p>
            <a:pPr indent="0" lvl="0" marL="0" rtl="0" algn="l">
              <a:spcBef>
                <a:spcPts val="1200"/>
              </a:spcBef>
              <a:spcAft>
                <a:spcPts val="1200"/>
              </a:spcAft>
              <a:buNone/>
            </a:pPr>
            <a:r>
              <a:t/>
            </a:r>
            <a:endParaRPr sz="1200">
              <a:solidFill>
                <a:srgbClr val="2D3B45"/>
              </a:solidFill>
            </a:endParaRPr>
          </a:p>
        </p:txBody>
      </p:sp>
      <p:pic>
        <p:nvPicPr>
          <p:cNvPr id="500" name="Google Shape;500;p52" title="themes_test.mp3">
            <a:hlinkClick r:id="rId3"/>
          </p:cNvPr>
          <p:cNvPicPr preferRelativeResize="0"/>
          <p:nvPr/>
        </p:nvPicPr>
        <p:blipFill>
          <a:blip r:embed="rId4">
            <a:alphaModFix/>
          </a:blip>
          <a:stretch>
            <a:fillRect/>
          </a:stretch>
        </p:blipFill>
        <p:spPr>
          <a:xfrm>
            <a:off x="78925" y="50550"/>
            <a:ext cx="457200" cy="457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504" name="Shape 504"/>
        <p:cNvGrpSpPr/>
        <p:nvPr/>
      </p:nvGrpSpPr>
      <p:grpSpPr>
        <a:xfrm>
          <a:off x="0" y="0"/>
          <a:ext cx="0" cy="0"/>
          <a:chOff x="0" y="0"/>
          <a:chExt cx="0" cy="0"/>
        </a:xfrm>
      </p:grpSpPr>
      <p:sp>
        <p:nvSpPr>
          <p:cNvPr id="505" name="Google Shape;505;p53"/>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3"/>
          <p:cNvSpPr txBox="1"/>
          <p:nvPr>
            <p:ph idx="4294967295" type="title"/>
          </p:nvPr>
        </p:nvSpPr>
        <p:spPr>
          <a:xfrm>
            <a:off x="266700" y="4350800"/>
            <a:ext cx="75057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Adding Comments</a:t>
            </a:r>
            <a:endParaRPr b="1" sz="2500"/>
          </a:p>
        </p:txBody>
      </p:sp>
      <p:sp>
        <p:nvSpPr>
          <p:cNvPr id="507" name="Google Shape;507;p53"/>
          <p:cNvSpPr txBox="1"/>
          <p:nvPr/>
        </p:nvSpPr>
        <p:spPr>
          <a:xfrm>
            <a:off x="878000" y="502700"/>
            <a:ext cx="6934200" cy="36633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200">
                <a:solidFill>
                  <a:srgbClr val="2D3B45"/>
                </a:solidFill>
              </a:rPr>
              <a:t>Feature: </a:t>
            </a:r>
            <a:r>
              <a:rPr lang="en" sz="1200">
                <a:solidFill>
                  <a:srgbClr val="2D3B45"/>
                </a:solidFill>
              </a:rPr>
              <a:t>Adding Comments</a:t>
            </a:r>
            <a:endParaRPr sz="1200">
              <a:solidFill>
                <a:srgbClr val="2D3B45"/>
              </a:solidFill>
            </a:endParaRPr>
          </a:p>
          <a:p>
            <a:pPr indent="0" lvl="0" marL="0" rtl="0" algn="l">
              <a:spcBef>
                <a:spcPts val="1200"/>
              </a:spcBef>
              <a:spcAft>
                <a:spcPts val="0"/>
              </a:spcAft>
              <a:buNone/>
            </a:pPr>
            <a:r>
              <a:rPr b="1" lang="en" sz="1200">
                <a:solidFill>
                  <a:srgbClr val="2D3B45"/>
                </a:solidFill>
              </a:rPr>
              <a:t>User Story: </a:t>
            </a:r>
            <a:r>
              <a:rPr lang="en" sz="1200">
                <a:solidFill>
                  <a:srgbClr val="2D3B45"/>
                </a:solidFill>
              </a:rPr>
              <a:t>As a user, I want to be able to add comments and view comments for events.</a:t>
            </a:r>
            <a:endParaRPr sz="1200">
              <a:solidFill>
                <a:srgbClr val="2D3B45"/>
              </a:solidFill>
            </a:endParaRPr>
          </a:p>
          <a:p>
            <a:pPr indent="0" lvl="0" marL="0" rtl="0" algn="l">
              <a:spcBef>
                <a:spcPts val="1200"/>
              </a:spcBef>
              <a:spcAft>
                <a:spcPts val="0"/>
              </a:spcAft>
              <a:buNone/>
            </a:pPr>
            <a:r>
              <a:rPr b="1" lang="en" sz="1200">
                <a:solidFill>
                  <a:srgbClr val="2D3B45"/>
                </a:solidFill>
              </a:rPr>
              <a:t>Scenario: </a:t>
            </a:r>
            <a:r>
              <a:rPr lang="en" sz="1200">
                <a:solidFill>
                  <a:srgbClr val="2D3B45"/>
                </a:solidFill>
              </a:rPr>
              <a:t>As a user, I want to be able to express my opinion about certain </a:t>
            </a:r>
            <a:r>
              <a:rPr lang="en" sz="1200">
                <a:solidFill>
                  <a:srgbClr val="2D3B45"/>
                </a:solidFill>
              </a:rPr>
              <a:t>events</a:t>
            </a:r>
            <a:r>
              <a:rPr lang="en" sz="1200">
                <a:solidFill>
                  <a:srgbClr val="2D3B45"/>
                </a:solidFill>
              </a:rPr>
              <a:t> by adding comments and also being able to read other comments.</a:t>
            </a:r>
            <a:endParaRPr sz="1200">
              <a:solidFill>
                <a:srgbClr val="2D3B45"/>
              </a:solidFill>
            </a:endParaRPr>
          </a:p>
          <a:p>
            <a:pPr indent="0" lvl="0" marL="0" rtl="0" algn="l">
              <a:spcBef>
                <a:spcPts val="1200"/>
              </a:spcBef>
              <a:spcAft>
                <a:spcPts val="0"/>
              </a:spcAft>
              <a:buNone/>
            </a:pPr>
            <a:r>
              <a:rPr b="1" lang="en" sz="1200">
                <a:solidFill>
                  <a:srgbClr val="FF0000"/>
                </a:solidFill>
              </a:rPr>
              <a:t>GIVEN:</a:t>
            </a:r>
            <a:r>
              <a:rPr lang="en" sz="1200">
                <a:solidFill>
                  <a:srgbClr val="2D3B45"/>
                </a:solidFill>
              </a:rPr>
              <a:t> I am on the event list page and I am logged in.</a:t>
            </a:r>
            <a:endParaRPr sz="1200">
              <a:solidFill>
                <a:srgbClr val="2D3B45"/>
              </a:solidFill>
            </a:endParaRPr>
          </a:p>
          <a:p>
            <a:pPr indent="0" lvl="0" marL="0" rtl="0" algn="l">
              <a:spcBef>
                <a:spcPts val="1200"/>
              </a:spcBef>
              <a:spcAft>
                <a:spcPts val="0"/>
              </a:spcAft>
              <a:buNone/>
            </a:pPr>
            <a:r>
              <a:rPr b="1" lang="en" sz="1200">
                <a:solidFill>
                  <a:srgbClr val="FF0000"/>
                </a:solidFill>
              </a:rPr>
              <a:t>AND: </a:t>
            </a:r>
            <a:r>
              <a:rPr lang="en" sz="1200">
                <a:solidFill>
                  <a:srgbClr val="2D3B45"/>
                </a:solidFill>
              </a:rPr>
              <a:t>I have created several events previously that appear on my event list.</a:t>
            </a:r>
            <a:endParaRPr sz="1200">
              <a:solidFill>
                <a:srgbClr val="2D3B45"/>
              </a:solidFill>
            </a:endParaRPr>
          </a:p>
          <a:p>
            <a:pPr indent="0" lvl="0" marL="0" rtl="0" algn="l">
              <a:spcBef>
                <a:spcPts val="1200"/>
              </a:spcBef>
              <a:spcAft>
                <a:spcPts val="0"/>
              </a:spcAft>
              <a:buNone/>
            </a:pPr>
            <a:r>
              <a:rPr b="1" lang="en" sz="1200">
                <a:solidFill>
                  <a:srgbClr val="FF0000"/>
                </a:solidFill>
              </a:rPr>
              <a:t>WHEN:</a:t>
            </a:r>
            <a:r>
              <a:rPr lang="en" sz="1200">
                <a:solidFill>
                  <a:srgbClr val="2D3B45"/>
                </a:solidFill>
              </a:rPr>
              <a:t> I click on one of the events </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THEN:</a:t>
            </a:r>
            <a:r>
              <a:rPr lang="en" sz="1200">
                <a:solidFill>
                  <a:srgbClr val="2D3B45"/>
                </a:solidFill>
              </a:rPr>
              <a:t> I should be navigated to the page for that event</a:t>
            </a:r>
            <a:endParaRPr sz="1200">
              <a:solidFill>
                <a:srgbClr val="2D3B45"/>
              </a:solidFill>
            </a:endParaRPr>
          </a:p>
          <a:p>
            <a:pPr indent="0" lvl="0" marL="0" rtl="0" algn="l">
              <a:spcBef>
                <a:spcPts val="1200"/>
              </a:spcBef>
              <a:spcAft>
                <a:spcPts val="0"/>
              </a:spcAft>
              <a:buNone/>
            </a:pPr>
            <a:r>
              <a:rPr b="1" lang="en" sz="1200">
                <a:solidFill>
                  <a:srgbClr val="FF0000"/>
                </a:solidFill>
              </a:rPr>
              <a:t>AND: </a:t>
            </a:r>
            <a:r>
              <a:rPr lang="en" sz="1200">
                <a:solidFill>
                  <a:srgbClr val="2D3B45"/>
                </a:solidFill>
              </a:rPr>
              <a:t>At the bottom of the page I should see the option to add comments</a:t>
            </a:r>
            <a:endParaRPr sz="1200">
              <a:solidFill>
                <a:srgbClr val="2D3B45"/>
              </a:solidFill>
            </a:endParaRPr>
          </a:p>
          <a:p>
            <a:pPr indent="0" lvl="0" marL="0" rtl="0" algn="l">
              <a:spcBef>
                <a:spcPts val="1200"/>
              </a:spcBef>
              <a:spcAft>
                <a:spcPts val="0"/>
              </a:spcAft>
              <a:buNone/>
            </a:pPr>
            <a:r>
              <a:rPr b="1" lang="en" sz="1200">
                <a:solidFill>
                  <a:srgbClr val="FF0000"/>
                </a:solidFill>
              </a:rPr>
              <a:t>WHEN:</a:t>
            </a:r>
            <a:r>
              <a:rPr lang="en" sz="1200">
                <a:solidFill>
                  <a:srgbClr val="2D3B45"/>
                </a:solidFill>
              </a:rPr>
              <a:t> I fill out all the text field for the comments and hit submit</a:t>
            </a:r>
            <a:endParaRPr sz="1200">
              <a:solidFill>
                <a:srgbClr val="2D3B45"/>
              </a:solidFill>
            </a:endParaRPr>
          </a:p>
          <a:p>
            <a:pPr indent="0" lvl="0" marL="0" rtl="0" algn="l">
              <a:spcBef>
                <a:spcPts val="0"/>
              </a:spcBef>
              <a:spcAft>
                <a:spcPts val="0"/>
              </a:spcAft>
              <a:buNone/>
            </a:pPr>
            <a:r>
              <a:t/>
            </a:r>
            <a:endParaRPr sz="1200">
              <a:solidFill>
                <a:srgbClr val="2D3B45"/>
              </a:solidFill>
            </a:endParaRPr>
          </a:p>
          <a:p>
            <a:pPr indent="0" lvl="0" marL="0" rtl="0" algn="l">
              <a:spcBef>
                <a:spcPts val="0"/>
              </a:spcBef>
              <a:spcAft>
                <a:spcPts val="0"/>
              </a:spcAft>
              <a:buNone/>
            </a:pPr>
            <a:r>
              <a:rPr b="1" lang="en" sz="1200">
                <a:solidFill>
                  <a:srgbClr val="FF0000"/>
                </a:solidFill>
              </a:rPr>
              <a:t>THEN:</a:t>
            </a:r>
            <a:r>
              <a:rPr lang="en" sz="1200">
                <a:solidFill>
                  <a:srgbClr val="2D3B45"/>
                </a:solidFill>
              </a:rPr>
              <a:t> My comment will be saved to that event page</a:t>
            </a:r>
            <a:endParaRPr sz="1200">
              <a:solidFill>
                <a:srgbClr val="2D3B45"/>
              </a:solidFill>
            </a:endParaRPr>
          </a:p>
        </p:txBody>
      </p:sp>
      <p:pic>
        <p:nvPicPr>
          <p:cNvPr id="508" name="Google Shape;508;p53" title="comments_test.mp3">
            <a:hlinkClick r:id="rId3"/>
          </p:cNvPr>
          <p:cNvPicPr preferRelativeResize="0"/>
          <p:nvPr/>
        </p:nvPicPr>
        <p:blipFill>
          <a:blip r:embed="rId4">
            <a:alphaModFix/>
          </a:blip>
          <a:stretch>
            <a:fillRect/>
          </a:stretch>
        </p:blipFill>
        <p:spPr>
          <a:xfrm>
            <a:off x="102700" y="98075"/>
            <a:ext cx="457200" cy="457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4"/>
          <p:cNvSpPr/>
          <p:nvPr/>
        </p:nvSpPr>
        <p:spPr>
          <a:xfrm>
            <a:off x="2826100" y="915650"/>
            <a:ext cx="3753000" cy="34590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4"/>
          <p:cNvSpPr txBox="1"/>
          <p:nvPr/>
        </p:nvSpPr>
        <p:spPr>
          <a:xfrm>
            <a:off x="3202600" y="2060300"/>
            <a:ext cx="30000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rgbClr val="95785F"/>
                </a:solidFill>
                <a:latin typeface="Nunito"/>
                <a:ea typeface="Nunito"/>
                <a:cs typeface="Nunito"/>
                <a:sym typeface="Nunito"/>
              </a:rPr>
              <a:t>Ethical </a:t>
            </a:r>
            <a:endParaRPr b="1" sz="3200">
              <a:solidFill>
                <a:srgbClr val="95785F"/>
              </a:solidFill>
              <a:latin typeface="Nunito"/>
              <a:ea typeface="Nunito"/>
              <a:cs typeface="Nunito"/>
              <a:sym typeface="Nunito"/>
            </a:endParaRPr>
          </a:p>
          <a:p>
            <a:pPr indent="0" lvl="0" marL="0" rtl="0" algn="ctr">
              <a:spcBef>
                <a:spcPts val="0"/>
              </a:spcBef>
              <a:spcAft>
                <a:spcPts val="0"/>
              </a:spcAft>
              <a:buNone/>
            </a:pPr>
            <a:r>
              <a:rPr b="1" lang="en" sz="3200">
                <a:solidFill>
                  <a:srgbClr val="95785F"/>
                </a:solidFill>
                <a:latin typeface="Nunito"/>
                <a:ea typeface="Nunito"/>
                <a:cs typeface="Nunito"/>
                <a:sym typeface="Nunito"/>
              </a:rPr>
              <a:t>Considerations</a:t>
            </a:r>
            <a:endParaRPr b="1" sz="3200">
              <a:solidFill>
                <a:srgbClr val="95785F"/>
              </a:solidFill>
              <a:latin typeface="Nunito"/>
              <a:ea typeface="Nunito"/>
              <a:cs typeface="Nunito"/>
              <a:sym typeface="Nunito"/>
            </a:endParaRPr>
          </a:p>
        </p:txBody>
      </p:sp>
      <p:pic>
        <p:nvPicPr>
          <p:cNvPr id="515" name="Google Shape;515;p54" title="ethics_into.mp3">
            <a:hlinkClick r:id="rId3"/>
          </p:cNvPr>
          <p:cNvPicPr preferRelativeResize="0"/>
          <p:nvPr/>
        </p:nvPicPr>
        <p:blipFill>
          <a:blip r:embed="rId4">
            <a:alphaModFix/>
          </a:blip>
          <a:stretch>
            <a:fillRect/>
          </a:stretch>
        </p:blipFill>
        <p:spPr>
          <a:xfrm>
            <a:off x="152400" y="152400"/>
            <a:ext cx="457200" cy="45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165" name="Shape 165"/>
        <p:cNvGrpSpPr/>
        <p:nvPr/>
      </p:nvGrpSpPr>
      <p:grpSpPr>
        <a:xfrm>
          <a:off x="0" y="0"/>
          <a:ext cx="0" cy="0"/>
          <a:chOff x="0" y="0"/>
          <a:chExt cx="0" cy="0"/>
        </a:xfrm>
      </p:grpSpPr>
      <p:sp>
        <p:nvSpPr>
          <p:cNvPr id="166" name="Google Shape;166;p19"/>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txBox="1"/>
          <p:nvPr>
            <p:ph idx="4294967295" type="title"/>
          </p:nvPr>
        </p:nvSpPr>
        <p:spPr>
          <a:xfrm>
            <a:off x="421325" y="4466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Step 1: Sign Up for an Account</a:t>
            </a:r>
            <a:endParaRPr b="1" sz="2500"/>
          </a:p>
        </p:txBody>
      </p:sp>
      <p:sp>
        <p:nvSpPr>
          <p:cNvPr id="168" name="Google Shape;168;p19"/>
          <p:cNvSpPr txBox="1"/>
          <p:nvPr>
            <p:ph idx="4294967295" type="body"/>
          </p:nvPr>
        </p:nvSpPr>
        <p:spPr>
          <a:xfrm>
            <a:off x="546250" y="1045475"/>
            <a:ext cx="3546900" cy="27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4"/>
              <a:t>To get the most out of Pizza Party App sign up for an account with us!</a:t>
            </a:r>
            <a:endParaRPr b="1" sz="1604"/>
          </a:p>
          <a:p>
            <a:pPr indent="-330517" lvl="0" marL="457200" rtl="0" algn="l">
              <a:spcBef>
                <a:spcPts val="1200"/>
              </a:spcBef>
              <a:spcAft>
                <a:spcPts val="0"/>
              </a:spcAft>
              <a:buSzPts val="1605"/>
              <a:buAutoNum type="arabicPeriod"/>
            </a:pPr>
            <a:r>
              <a:rPr lang="en" sz="1604"/>
              <a:t>Click on the “Register” option from the navigation bar </a:t>
            </a:r>
            <a:endParaRPr sz="1604"/>
          </a:p>
          <a:p>
            <a:pPr indent="-330517" lvl="0" marL="457200" rtl="0" algn="l">
              <a:spcBef>
                <a:spcPts val="0"/>
              </a:spcBef>
              <a:spcAft>
                <a:spcPts val="0"/>
              </a:spcAft>
              <a:buSzPts val="1605"/>
              <a:buAutoNum type="arabicPeriod"/>
            </a:pPr>
            <a:r>
              <a:rPr lang="en" sz="1604"/>
              <a:t>Enter in your first and last name</a:t>
            </a:r>
            <a:endParaRPr sz="1604"/>
          </a:p>
          <a:p>
            <a:pPr indent="-330517" lvl="0" marL="457200" rtl="0" algn="l">
              <a:spcBef>
                <a:spcPts val="0"/>
              </a:spcBef>
              <a:spcAft>
                <a:spcPts val="0"/>
              </a:spcAft>
              <a:buSzPts val="1605"/>
              <a:buAutoNum type="arabicPeriod"/>
            </a:pPr>
            <a:r>
              <a:rPr lang="en" sz="1604"/>
              <a:t>Enter your email address</a:t>
            </a:r>
            <a:endParaRPr sz="1604"/>
          </a:p>
          <a:p>
            <a:pPr indent="-330517" lvl="0" marL="457200" rtl="0" algn="l">
              <a:spcBef>
                <a:spcPts val="0"/>
              </a:spcBef>
              <a:spcAft>
                <a:spcPts val="0"/>
              </a:spcAft>
              <a:buSzPts val="1605"/>
              <a:buAutoNum type="arabicPeriod"/>
            </a:pPr>
            <a:r>
              <a:rPr lang="en" sz="1604"/>
              <a:t>Create a password (don’t worry if its not strong enough we will let you know!)</a:t>
            </a:r>
            <a:endParaRPr sz="1604"/>
          </a:p>
          <a:p>
            <a:pPr indent="-330517" lvl="0" marL="457200" rtl="0" algn="l">
              <a:spcBef>
                <a:spcPts val="0"/>
              </a:spcBef>
              <a:spcAft>
                <a:spcPts val="0"/>
              </a:spcAft>
              <a:buSzPts val="1605"/>
              <a:buAutoNum type="arabicPeriod"/>
            </a:pPr>
            <a:r>
              <a:rPr lang="en" sz="1604"/>
              <a:t>Confirm your password</a:t>
            </a:r>
            <a:endParaRPr sz="1604"/>
          </a:p>
          <a:p>
            <a:pPr indent="-330517" lvl="0" marL="457200" rtl="0" algn="l">
              <a:spcBef>
                <a:spcPts val="0"/>
              </a:spcBef>
              <a:spcAft>
                <a:spcPts val="0"/>
              </a:spcAft>
              <a:buSzPts val="1605"/>
              <a:buAutoNum type="arabicPeriod"/>
            </a:pPr>
            <a:r>
              <a:rPr lang="en" sz="1604"/>
              <a:t>Hit the submit button </a:t>
            </a:r>
            <a:endParaRPr b="1" sz="1604"/>
          </a:p>
          <a:p>
            <a:pPr indent="0" lvl="0" marL="457200" rtl="0" algn="l">
              <a:spcBef>
                <a:spcPts val="1200"/>
              </a:spcBef>
              <a:spcAft>
                <a:spcPts val="0"/>
              </a:spcAft>
              <a:buNone/>
            </a:pPr>
            <a:r>
              <a:t/>
            </a:r>
            <a:endParaRPr b="1" sz="1405"/>
          </a:p>
          <a:p>
            <a:pPr indent="0" lvl="0" marL="0" rtl="0" algn="l">
              <a:spcBef>
                <a:spcPts val="1200"/>
              </a:spcBef>
              <a:spcAft>
                <a:spcPts val="0"/>
              </a:spcAft>
              <a:buNone/>
            </a:pPr>
            <a:r>
              <a:t/>
            </a:r>
            <a:endParaRPr b="1" sz="1405"/>
          </a:p>
          <a:p>
            <a:pPr indent="0" lvl="0" marL="0" rtl="0" algn="l">
              <a:spcBef>
                <a:spcPts val="1200"/>
              </a:spcBef>
              <a:spcAft>
                <a:spcPts val="1200"/>
              </a:spcAft>
              <a:buSzPts val="935"/>
              <a:buNone/>
            </a:pPr>
            <a:r>
              <a:t/>
            </a:r>
            <a:endParaRPr sz="1105"/>
          </a:p>
        </p:txBody>
      </p:sp>
      <p:pic>
        <p:nvPicPr>
          <p:cNvPr id="169" name="Google Shape;169;p19"/>
          <p:cNvPicPr preferRelativeResize="0"/>
          <p:nvPr/>
        </p:nvPicPr>
        <p:blipFill rotWithShape="1">
          <a:blip r:embed="rId3">
            <a:alphaModFix/>
          </a:blip>
          <a:srcRect b="20759" l="26642" r="26665" t="12404"/>
          <a:stretch/>
        </p:blipFill>
        <p:spPr>
          <a:xfrm>
            <a:off x="4286350" y="1244450"/>
            <a:ext cx="4269451" cy="3437524"/>
          </a:xfrm>
          <a:prstGeom prst="rect">
            <a:avLst/>
          </a:prstGeom>
          <a:noFill/>
          <a:ln>
            <a:noFill/>
          </a:ln>
        </p:spPr>
      </p:pic>
      <p:sp>
        <p:nvSpPr>
          <p:cNvPr id="170" name="Google Shape;170;p19"/>
          <p:cNvSpPr/>
          <p:nvPr/>
        </p:nvSpPr>
        <p:spPr>
          <a:xfrm rot="7777157">
            <a:off x="4749862" y="4478197"/>
            <a:ext cx="318967" cy="611930"/>
          </a:xfrm>
          <a:prstGeom prst="downArrow">
            <a:avLst>
              <a:gd fmla="val 50000" name="adj1"/>
              <a:gd fmla="val 54034"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rot="1878288">
            <a:off x="5303433" y="821410"/>
            <a:ext cx="293885" cy="495673"/>
          </a:xfrm>
          <a:prstGeom prst="downArrow">
            <a:avLst>
              <a:gd fmla="val 50000" name="adj1"/>
              <a:gd fmla="val 54034"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txBox="1"/>
          <p:nvPr/>
        </p:nvSpPr>
        <p:spPr>
          <a:xfrm>
            <a:off x="5580600" y="645275"/>
            <a:ext cx="25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Calibri"/>
                <a:ea typeface="Calibri"/>
                <a:cs typeface="Calibri"/>
                <a:sym typeface="Calibri"/>
              </a:rPr>
              <a:t>Click Here to Register!</a:t>
            </a:r>
            <a:endParaRPr i="1">
              <a:latin typeface="Calibri"/>
              <a:ea typeface="Calibri"/>
              <a:cs typeface="Calibri"/>
              <a:sym typeface="Calibri"/>
            </a:endParaRPr>
          </a:p>
        </p:txBody>
      </p:sp>
      <p:sp>
        <p:nvSpPr>
          <p:cNvPr id="173" name="Google Shape;173;p19"/>
          <p:cNvSpPr txBox="1"/>
          <p:nvPr/>
        </p:nvSpPr>
        <p:spPr>
          <a:xfrm>
            <a:off x="5153100" y="4743300"/>
            <a:ext cx="310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Calibri"/>
                <a:ea typeface="Calibri"/>
                <a:cs typeface="Calibri"/>
                <a:sym typeface="Calibri"/>
              </a:rPr>
              <a:t>Click Here Submit Registration Form!</a:t>
            </a:r>
            <a:endParaRPr i="1">
              <a:latin typeface="Calibri"/>
              <a:ea typeface="Calibri"/>
              <a:cs typeface="Calibri"/>
              <a:sym typeface="Calibri"/>
            </a:endParaRPr>
          </a:p>
        </p:txBody>
      </p:sp>
      <p:pic>
        <p:nvPicPr>
          <p:cNvPr id="174" name="Google Shape;174;p19" title="user_guide_step1.mp3">
            <a:hlinkClick r:id="rId4"/>
          </p:cNvPr>
          <p:cNvPicPr preferRelativeResize="0"/>
          <p:nvPr/>
        </p:nvPicPr>
        <p:blipFill>
          <a:blip r:embed="rId5">
            <a:alphaModFix/>
          </a:blip>
          <a:stretch>
            <a:fillRect/>
          </a:stretch>
        </p:blipFill>
        <p:spPr>
          <a:xfrm>
            <a:off x="89050" y="98075"/>
            <a:ext cx="457200" cy="457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519" name="Shape 519"/>
        <p:cNvGrpSpPr/>
        <p:nvPr/>
      </p:nvGrpSpPr>
      <p:grpSpPr>
        <a:xfrm>
          <a:off x="0" y="0"/>
          <a:ext cx="0" cy="0"/>
          <a:chOff x="0" y="0"/>
          <a:chExt cx="0" cy="0"/>
        </a:xfrm>
      </p:grpSpPr>
      <p:sp>
        <p:nvSpPr>
          <p:cNvPr id="520" name="Google Shape;520;p55"/>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5"/>
          <p:cNvSpPr txBox="1"/>
          <p:nvPr>
            <p:ph type="ctrTitle"/>
          </p:nvPr>
        </p:nvSpPr>
        <p:spPr>
          <a:xfrm>
            <a:off x="390450" y="438400"/>
            <a:ext cx="8363100" cy="61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Addressing the Project’s Ethical Considerations</a:t>
            </a:r>
            <a:endParaRPr b="1">
              <a:solidFill>
                <a:schemeClr val="lt1"/>
              </a:solidFill>
            </a:endParaRPr>
          </a:p>
          <a:p>
            <a:pPr indent="0" lvl="0" marL="0" rtl="0" algn="l">
              <a:spcBef>
                <a:spcPts val="0"/>
              </a:spcBef>
              <a:spcAft>
                <a:spcPts val="0"/>
              </a:spcAft>
              <a:buNone/>
            </a:pPr>
            <a:r>
              <a:t/>
            </a:r>
            <a:endParaRPr b="1" sz="2600">
              <a:solidFill>
                <a:schemeClr val="lt1"/>
              </a:solidFill>
            </a:endParaRPr>
          </a:p>
        </p:txBody>
      </p:sp>
      <p:sp>
        <p:nvSpPr>
          <p:cNvPr id="522" name="Google Shape;522;p55"/>
          <p:cNvSpPr txBox="1"/>
          <p:nvPr>
            <p:ph idx="4294967295" type="body"/>
          </p:nvPr>
        </p:nvSpPr>
        <p:spPr>
          <a:xfrm>
            <a:off x="571500" y="1152500"/>
            <a:ext cx="4000500" cy="61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1575"/>
              <a:t>Ethical Concern</a:t>
            </a:r>
            <a:endParaRPr b="1" i="1" sz="1575"/>
          </a:p>
          <a:p>
            <a:pPr indent="0" lvl="0" marL="0" rtl="0" algn="l">
              <a:spcBef>
                <a:spcPts val="1200"/>
              </a:spcBef>
              <a:spcAft>
                <a:spcPts val="1200"/>
              </a:spcAft>
              <a:buSzPts val="935"/>
              <a:buNone/>
            </a:pPr>
            <a:r>
              <a:t/>
            </a:r>
            <a:endParaRPr sz="1105"/>
          </a:p>
        </p:txBody>
      </p:sp>
      <p:sp>
        <p:nvSpPr>
          <p:cNvPr id="523" name="Google Shape;523;p55"/>
          <p:cNvSpPr txBox="1"/>
          <p:nvPr>
            <p:ph idx="4294967295" type="body"/>
          </p:nvPr>
        </p:nvSpPr>
        <p:spPr>
          <a:xfrm>
            <a:off x="4572000" y="1152500"/>
            <a:ext cx="4000500" cy="61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1575"/>
              <a:t>How We Addressed It</a:t>
            </a:r>
            <a:endParaRPr b="1" i="1" sz="1575"/>
          </a:p>
          <a:p>
            <a:pPr indent="0" lvl="0" marL="0" rtl="0" algn="l">
              <a:spcBef>
                <a:spcPts val="1200"/>
              </a:spcBef>
              <a:spcAft>
                <a:spcPts val="1200"/>
              </a:spcAft>
              <a:buSzPts val="935"/>
              <a:buNone/>
            </a:pPr>
            <a:r>
              <a:t/>
            </a:r>
            <a:endParaRPr sz="1105"/>
          </a:p>
        </p:txBody>
      </p:sp>
      <p:cxnSp>
        <p:nvCxnSpPr>
          <p:cNvPr id="524" name="Google Shape;524;p55"/>
          <p:cNvCxnSpPr>
            <a:stCxn id="523" idx="1"/>
          </p:cNvCxnSpPr>
          <p:nvPr/>
        </p:nvCxnSpPr>
        <p:spPr>
          <a:xfrm>
            <a:off x="4572000" y="1457600"/>
            <a:ext cx="19200" cy="32478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55"/>
          <p:cNvSpPr txBox="1"/>
          <p:nvPr/>
        </p:nvSpPr>
        <p:spPr>
          <a:xfrm>
            <a:off x="571500" y="1457600"/>
            <a:ext cx="3619500" cy="3417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Calibri"/>
              <a:buAutoNum type="arabicPeriod"/>
            </a:pPr>
            <a:r>
              <a:rPr b="1" lang="en" sz="1500">
                <a:latin typeface="Calibri"/>
                <a:ea typeface="Calibri"/>
                <a:cs typeface="Calibri"/>
                <a:sym typeface="Calibri"/>
              </a:rPr>
              <a:t>Privacy &amp; Security Issues: </a:t>
            </a:r>
            <a:r>
              <a:rPr lang="en" sz="1500">
                <a:latin typeface="Calibri"/>
                <a:ea typeface="Calibri"/>
                <a:cs typeface="Calibri"/>
                <a:sym typeface="Calibri"/>
              </a:rPr>
              <a:t>How will we ensure that only the user can access their private data?</a:t>
            </a:r>
            <a:endParaRPr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AutoNum type="arabicPeriod"/>
            </a:pPr>
            <a:r>
              <a:rPr b="1" lang="en" sz="1500">
                <a:latin typeface="Calibri"/>
                <a:ea typeface="Calibri"/>
                <a:cs typeface="Calibri"/>
                <a:sym typeface="Calibri"/>
              </a:rPr>
              <a:t>Wrong Input: </a:t>
            </a:r>
            <a:r>
              <a:rPr lang="en" sz="1500">
                <a:latin typeface="Calibri"/>
                <a:ea typeface="Calibri"/>
                <a:cs typeface="Calibri"/>
                <a:sym typeface="Calibri"/>
              </a:rPr>
              <a:t>How will we deal with users making mistakes while creating events to </a:t>
            </a:r>
            <a:r>
              <a:rPr lang="en" sz="1500">
                <a:latin typeface="Calibri"/>
                <a:ea typeface="Calibri"/>
                <a:cs typeface="Calibri"/>
                <a:sym typeface="Calibri"/>
              </a:rPr>
              <a:t>avoid</a:t>
            </a:r>
            <a:r>
              <a:rPr lang="en" sz="1500">
                <a:latin typeface="Calibri"/>
                <a:ea typeface="Calibri"/>
                <a:cs typeface="Calibri"/>
                <a:sym typeface="Calibri"/>
              </a:rPr>
              <a:t> problems later on?</a:t>
            </a:r>
            <a:endParaRPr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AutoNum type="arabicPeriod"/>
            </a:pPr>
            <a:r>
              <a:rPr b="1" lang="en" sz="1500">
                <a:latin typeface="Calibri"/>
                <a:ea typeface="Calibri"/>
                <a:cs typeface="Calibri"/>
                <a:sym typeface="Calibri"/>
              </a:rPr>
              <a:t>Other Issues: </a:t>
            </a:r>
            <a:r>
              <a:rPr lang="en" sz="1500">
                <a:latin typeface="Calibri"/>
                <a:ea typeface="Calibri"/>
                <a:cs typeface="Calibri"/>
                <a:sym typeface="Calibri"/>
              </a:rPr>
              <a:t>While we want to provide users the best experience it would be impossible to predict every problem they may encounter. How should we deal with these unexpected problems?</a:t>
            </a:r>
            <a:endParaRPr sz="1500">
              <a:latin typeface="Calibri"/>
              <a:ea typeface="Calibri"/>
              <a:cs typeface="Calibri"/>
              <a:sym typeface="Calibri"/>
            </a:endParaRPr>
          </a:p>
        </p:txBody>
      </p:sp>
      <p:sp>
        <p:nvSpPr>
          <p:cNvPr id="526" name="Google Shape;526;p55"/>
          <p:cNvSpPr txBox="1"/>
          <p:nvPr/>
        </p:nvSpPr>
        <p:spPr>
          <a:xfrm>
            <a:off x="4572000" y="1543050"/>
            <a:ext cx="3619500" cy="3648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Calibri"/>
              <a:buAutoNum type="arabicPeriod"/>
            </a:pPr>
            <a:r>
              <a:rPr lang="en" sz="1500">
                <a:latin typeface="Calibri"/>
                <a:ea typeface="Calibri"/>
                <a:cs typeface="Calibri"/>
                <a:sym typeface="Calibri"/>
              </a:rPr>
              <a:t>In order to address privacy and security concerns we have implemented </a:t>
            </a:r>
            <a:r>
              <a:rPr b="1" lang="en" sz="1500">
                <a:latin typeface="Calibri"/>
                <a:ea typeface="Calibri"/>
                <a:cs typeface="Calibri"/>
                <a:sym typeface="Calibri"/>
              </a:rPr>
              <a:t>login and registration features </a:t>
            </a:r>
            <a:r>
              <a:rPr lang="en" sz="1500">
                <a:latin typeface="Calibri"/>
                <a:ea typeface="Calibri"/>
                <a:cs typeface="Calibri"/>
                <a:sym typeface="Calibri"/>
              </a:rPr>
              <a:t>so that each user has their own account.</a:t>
            </a:r>
            <a:endParaRPr sz="1500">
              <a:latin typeface="Calibri"/>
              <a:ea typeface="Calibri"/>
              <a:cs typeface="Calibri"/>
              <a:sym typeface="Calibri"/>
            </a:endParaRPr>
          </a:p>
          <a:p>
            <a:pPr indent="-323850" lvl="0" marL="457200" rtl="0" algn="l">
              <a:spcBef>
                <a:spcPts val="0"/>
              </a:spcBef>
              <a:spcAft>
                <a:spcPts val="0"/>
              </a:spcAft>
              <a:buSzPts val="1500"/>
              <a:buFont typeface="Calibri"/>
              <a:buAutoNum type="arabicPeriod"/>
            </a:pPr>
            <a:r>
              <a:rPr lang="en" sz="1500">
                <a:latin typeface="Calibri"/>
                <a:ea typeface="Calibri"/>
                <a:cs typeface="Calibri"/>
                <a:sym typeface="Calibri"/>
              </a:rPr>
              <a:t>In order to allow users to fix their mistakes, we established an </a:t>
            </a:r>
            <a:r>
              <a:rPr b="1" lang="en" sz="1500">
                <a:latin typeface="Calibri"/>
                <a:ea typeface="Calibri"/>
                <a:cs typeface="Calibri"/>
                <a:sym typeface="Calibri"/>
              </a:rPr>
              <a:t>update event feature </a:t>
            </a:r>
            <a:r>
              <a:rPr lang="en" sz="1500">
                <a:latin typeface="Calibri"/>
                <a:ea typeface="Calibri"/>
                <a:cs typeface="Calibri"/>
                <a:sym typeface="Calibri"/>
              </a:rPr>
              <a:t>as well as a </a:t>
            </a:r>
            <a:r>
              <a:rPr b="1" lang="en" sz="1500">
                <a:latin typeface="Calibri"/>
                <a:ea typeface="Calibri"/>
                <a:cs typeface="Calibri"/>
                <a:sym typeface="Calibri"/>
              </a:rPr>
              <a:t>delete event feature if</a:t>
            </a:r>
            <a:r>
              <a:rPr lang="en" sz="1500">
                <a:latin typeface="Calibri"/>
                <a:ea typeface="Calibri"/>
                <a:cs typeface="Calibri"/>
                <a:sym typeface="Calibri"/>
              </a:rPr>
              <a:t> users want to start over</a:t>
            </a:r>
            <a:endParaRPr sz="1500">
              <a:latin typeface="Calibri"/>
              <a:ea typeface="Calibri"/>
              <a:cs typeface="Calibri"/>
              <a:sym typeface="Calibri"/>
            </a:endParaRPr>
          </a:p>
          <a:p>
            <a:pPr indent="-323850" lvl="0" marL="457200" rtl="0" algn="l">
              <a:spcBef>
                <a:spcPts val="0"/>
              </a:spcBef>
              <a:spcAft>
                <a:spcPts val="0"/>
              </a:spcAft>
              <a:buSzPts val="1500"/>
              <a:buFont typeface="Calibri"/>
              <a:buAutoNum type="arabicPeriod"/>
            </a:pPr>
            <a:r>
              <a:rPr lang="en" sz="1500">
                <a:latin typeface="Calibri"/>
                <a:ea typeface="Calibri"/>
                <a:cs typeface="Calibri"/>
                <a:sym typeface="Calibri"/>
              </a:rPr>
              <a:t>To help address </a:t>
            </a:r>
            <a:r>
              <a:rPr lang="en" sz="1500">
                <a:latin typeface="Calibri"/>
                <a:ea typeface="Calibri"/>
                <a:cs typeface="Calibri"/>
                <a:sym typeface="Calibri"/>
              </a:rPr>
              <a:t>unforeseen</a:t>
            </a:r>
            <a:r>
              <a:rPr lang="en" sz="1500">
                <a:latin typeface="Calibri"/>
                <a:ea typeface="Calibri"/>
                <a:cs typeface="Calibri"/>
                <a:sym typeface="Calibri"/>
              </a:rPr>
              <a:t> issues we integrated a </a:t>
            </a:r>
            <a:r>
              <a:rPr b="1" lang="en" sz="1500">
                <a:latin typeface="Calibri"/>
                <a:ea typeface="Calibri"/>
                <a:cs typeface="Calibri"/>
                <a:sym typeface="Calibri"/>
              </a:rPr>
              <a:t>contact form</a:t>
            </a:r>
            <a:r>
              <a:rPr lang="en" sz="1500">
                <a:latin typeface="Calibri"/>
                <a:ea typeface="Calibri"/>
                <a:cs typeface="Calibri"/>
                <a:sym typeface="Calibri"/>
              </a:rPr>
              <a:t> with our information to the website for users to contact us if they run into any problems.</a:t>
            </a:r>
            <a:endParaRPr sz="1500">
              <a:latin typeface="Calibri"/>
              <a:ea typeface="Calibri"/>
              <a:cs typeface="Calibri"/>
              <a:sym typeface="Calibri"/>
            </a:endParaRPr>
          </a:p>
        </p:txBody>
      </p:sp>
      <p:pic>
        <p:nvPicPr>
          <p:cNvPr id="527" name="Google Shape;527;p55" title="ethical concerns.mp3">
            <a:hlinkClick r:id="rId3"/>
          </p:cNvPr>
          <p:cNvPicPr preferRelativeResize="0"/>
          <p:nvPr/>
        </p:nvPicPr>
        <p:blipFill>
          <a:blip r:embed="rId4">
            <a:alphaModFix/>
          </a:blip>
          <a:stretch>
            <a:fillRect/>
          </a:stretch>
        </p:blipFill>
        <p:spPr>
          <a:xfrm>
            <a:off x="114300" y="74300"/>
            <a:ext cx="457200" cy="457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6"/>
          <p:cNvSpPr/>
          <p:nvPr/>
        </p:nvSpPr>
        <p:spPr>
          <a:xfrm>
            <a:off x="2826100" y="915650"/>
            <a:ext cx="3753000" cy="34590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6"/>
          <p:cNvSpPr txBox="1"/>
          <p:nvPr/>
        </p:nvSpPr>
        <p:spPr>
          <a:xfrm>
            <a:off x="3202600" y="1986900"/>
            <a:ext cx="30000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rgbClr val="95785F"/>
                </a:solidFill>
                <a:latin typeface="Nunito"/>
                <a:ea typeface="Nunito"/>
                <a:cs typeface="Nunito"/>
                <a:sym typeface="Nunito"/>
              </a:rPr>
              <a:t>Project Backlog</a:t>
            </a:r>
            <a:endParaRPr b="1" sz="3200">
              <a:solidFill>
                <a:srgbClr val="95785F"/>
              </a:solidFill>
              <a:latin typeface="Nunito"/>
              <a:ea typeface="Nunito"/>
              <a:cs typeface="Nunito"/>
              <a:sym typeface="Nunito"/>
            </a:endParaRPr>
          </a:p>
        </p:txBody>
      </p:sp>
      <p:pic>
        <p:nvPicPr>
          <p:cNvPr id="534" name="Google Shape;534;p56" title="project_backlog_intro.mp3">
            <a:hlinkClick r:id="rId3"/>
          </p:cNvPr>
          <p:cNvPicPr preferRelativeResize="0"/>
          <p:nvPr/>
        </p:nvPicPr>
        <p:blipFill>
          <a:blip r:embed="rId4">
            <a:alphaModFix/>
          </a:blip>
          <a:stretch>
            <a:fillRect/>
          </a:stretch>
        </p:blipFill>
        <p:spPr>
          <a:xfrm>
            <a:off x="152400" y="152400"/>
            <a:ext cx="457200" cy="457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538" name="Shape 538"/>
        <p:cNvGrpSpPr/>
        <p:nvPr/>
      </p:nvGrpSpPr>
      <p:grpSpPr>
        <a:xfrm>
          <a:off x="0" y="0"/>
          <a:ext cx="0" cy="0"/>
          <a:chOff x="0" y="0"/>
          <a:chExt cx="0" cy="0"/>
        </a:xfrm>
      </p:grpSpPr>
      <p:sp>
        <p:nvSpPr>
          <p:cNvPr id="539" name="Google Shape;539;p57"/>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7"/>
          <p:cNvSpPr txBox="1"/>
          <p:nvPr>
            <p:ph type="ctrTitle"/>
          </p:nvPr>
        </p:nvSpPr>
        <p:spPr>
          <a:xfrm>
            <a:off x="390450" y="320725"/>
            <a:ext cx="8363100" cy="6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chemeClr val="lt1"/>
                </a:solidFill>
              </a:rPr>
              <a:t>Trello Board</a:t>
            </a:r>
            <a:endParaRPr b="1"/>
          </a:p>
        </p:txBody>
      </p:sp>
      <p:pic>
        <p:nvPicPr>
          <p:cNvPr id="541" name="Google Shape;541;p57" title="trello.mp3">
            <a:hlinkClick r:id="rId3"/>
          </p:cNvPr>
          <p:cNvPicPr preferRelativeResize="0"/>
          <p:nvPr/>
        </p:nvPicPr>
        <p:blipFill>
          <a:blip r:embed="rId4">
            <a:alphaModFix/>
          </a:blip>
          <a:stretch>
            <a:fillRect/>
          </a:stretch>
        </p:blipFill>
        <p:spPr>
          <a:xfrm>
            <a:off x="47250" y="0"/>
            <a:ext cx="457200" cy="457200"/>
          </a:xfrm>
          <a:prstGeom prst="rect">
            <a:avLst/>
          </a:prstGeom>
          <a:noFill/>
          <a:ln>
            <a:noFill/>
          </a:ln>
        </p:spPr>
      </p:pic>
      <p:pic>
        <p:nvPicPr>
          <p:cNvPr id="542" name="Google Shape;542;p57"/>
          <p:cNvPicPr preferRelativeResize="0"/>
          <p:nvPr/>
        </p:nvPicPr>
        <p:blipFill>
          <a:blip r:embed="rId5">
            <a:alphaModFix/>
          </a:blip>
          <a:stretch>
            <a:fillRect/>
          </a:stretch>
        </p:blipFill>
        <p:spPr>
          <a:xfrm>
            <a:off x="515325" y="1045325"/>
            <a:ext cx="8113352" cy="34426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546" name="Shape 546"/>
        <p:cNvGrpSpPr/>
        <p:nvPr/>
      </p:nvGrpSpPr>
      <p:grpSpPr>
        <a:xfrm>
          <a:off x="0" y="0"/>
          <a:ext cx="0" cy="0"/>
          <a:chOff x="0" y="0"/>
          <a:chExt cx="0" cy="0"/>
        </a:xfrm>
      </p:grpSpPr>
      <p:sp>
        <p:nvSpPr>
          <p:cNvPr id="547" name="Google Shape;547;p58"/>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8"/>
          <p:cNvSpPr txBox="1"/>
          <p:nvPr>
            <p:ph type="ctrTitle"/>
          </p:nvPr>
        </p:nvSpPr>
        <p:spPr>
          <a:xfrm>
            <a:off x="298025" y="398475"/>
            <a:ext cx="8363100" cy="1001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Thanks for Tuning In!</a:t>
            </a:r>
            <a:endParaRPr b="1">
              <a:solidFill>
                <a:schemeClr val="dk2"/>
              </a:solidFill>
            </a:endParaRPr>
          </a:p>
        </p:txBody>
      </p:sp>
      <p:pic>
        <p:nvPicPr>
          <p:cNvPr id="549" name="Google Shape;549;p58"/>
          <p:cNvPicPr preferRelativeResize="0"/>
          <p:nvPr/>
        </p:nvPicPr>
        <p:blipFill>
          <a:blip r:embed="rId3">
            <a:alphaModFix/>
          </a:blip>
          <a:stretch>
            <a:fillRect/>
          </a:stretch>
        </p:blipFill>
        <p:spPr>
          <a:xfrm>
            <a:off x="2390025" y="964400"/>
            <a:ext cx="4179101" cy="4179101"/>
          </a:xfrm>
          <a:prstGeom prst="rect">
            <a:avLst/>
          </a:prstGeom>
          <a:noFill/>
          <a:ln>
            <a:noFill/>
          </a:ln>
        </p:spPr>
      </p:pic>
      <p:pic>
        <p:nvPicPr>
          <p:cNvPr id="550" name="Google Shape;550;p58" title="thankyou.mp3">
            <a:hlinkClick r:id="rId4"/>
          </p:cNvPr>
          <p:cNvPicPr preferRelativeResize="0"/>
          <p:nvPr/>
        </p:nvPicPr>
        <p:blipFill>
          <a:blip r:embed="rId5">
            <a:alphaModFix/>
          </a:blip>
          <a:stretch>
            <a:fillRect/>
          </a:stretch>
        </p:blipFill>
        <p:spPr>
          <a:xfrm>
            <a:off x="78925" y="74300"/>
            <a:ext cx="457200" cy="45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178" name="Shape 178"/>
        <p:cNvGrpSpPr/>
        <p:nvPr/>
      </p:nvGrpSpPr>
      <p:grpSpPr>
        <a:xfrm>
          <a:off x="0" y="0"/>
          <a:ext cx="0" cy="0"/>
          <a:chOff x="0" y="0"/>
          <a:chExt cx="0" cy="0"/>
        </a:xfrm>
      </p:grpSpPr>
      <p:sp>
        <p:nvSpPr>
          <p:cNvPr id="179" name="Google Shape;179;p20"/>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txBox="1"/>
          <p:nvPr>
            <p:ph idx="4294967295" type="title"/>
          </p:nvPr>
        </p:nvSpPr>
        <p:spPr>
          <a:xfrm>
            <a:off x="392650" y="3942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Step 2: Create your First Event (part 1)</a:t>
            </a:r>
            <a:endParaRPr b="1" sz="2500"/>
          </a:p>
        </p:txBody>
      </p:sp>
      <p:sp>
        <p:nvSpPr>
          <p:cNvPr id="181" name="Google Shape;181;p20"/>
          <p:cNvSpPr txBox="1"/>
          <p:nvPr>
            <p:ph idx="4294967295" type="body"/>
          </p:nvPr>
        </p:nvSpPr>
        <p:spPr>
          <a:xfrm>
            <a:off x="571500" y="1457300"/>
            <a:ext cx="3546900" cy="27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4"/>
              <a:t>After you make your </a:t>
            </a:r>
            <a:r>
              <a:rPr b="1" lang="en" sz="1604"/>
              <a:t>account</a:t>
            </a:r>
            <a:r>
              <a:rPr b="1" lang="en" sz="1604"/>
              <a:t> you should see a page that look like this --&gt;</a:t>
            </a:r>
            <a:endParaRPr b="1" sz="1604"/>
          </a:p>
          <a:p>
            <a:pPr indent="0" lvl="0" marL="0" rtl="0" algn="l">
              <a:spcBef>
                <a:spcPts val="1200"/>
              </a:spcBef>
              <a:spcAft>
                <a:spcPts val="0"/>
              </a:spcAft>
              <a:buNone/>
            </a:pPr>
            <a:r>
              <a:rPr lang="en" sz="1604"/>
              <a:t>This is your event list! As you can see, because you are a new user it will be empty at first but don’t worry we will guide you through how to make events!</a:t>
            </a:r>
            <a:endParaRPr sz="1604"/>
          </a:p>
          <a:p>
            <a:pPr indent="-330517" lvl="0" marL="457200" rtl="0" algn="l">
              <a:spcBef>
                <a:spcPts val="1200"/>
              </a:spcBef>
              <a:spcAft>
                <a:spcPts val="0"/>
              </a:spcAft>
              <a:buSzPts val="1605"/>
              <a:buAutoNum type="arabicPeriod"/>
            </a:pPr>
            <a:r>
              <a:rPr lang="en" sz="1604"/>
              <a:t>First go ahead and click on the “Add Event” option from the navigation bar</a:t>
            </a:r>
            <a:endParaRPr sz="1604"/>
          </a:p>
          <a:p>
            <a:pPr indent="0" lvl="0" marL="457200" rtl="0" algn="l">
              <a:spcBef>
                <a:spcPts val="1200"/>
              </a:spcBef>
              <a:spcAft>
                <a:spcPts val="0"/>
              </a:spcAft>
              <a:buNone/>
            </a:pPr>
            <a:r>
              <a:t/>
            </a:r>
            <a:endParaRPr b="1" sz="1405"/>
          </a:p>
          <a:p>
            <a:pPr indent="0" lvl="0" marL="0" rtl="0" algn="l">
              <a:spcBef>
                <a:spcPts val="1200"/>
              </a:spcBef>
              <a:spcAft>
                <a:spcPts val="0"/>
              </a:spcAft>
              <a:buNone/>
            </a:pPr>
            <a:r>
              <a:t/>
            </a:r>
            <a:endParaRPr b="1" sz="1405"/>
          </a:p>
          <a:p>
            <a:pPr indent="0" lvl="0" marL="0" rtl="0" algn="l">
              <a:spcBef>
                <a:spcPts val="1200"/>
              </a:spcBef>
              <a:spcAft>
                <a:spcPts val="1200"/>
              </a:spcAft>
              <a:buSzPts val="935"/>
              <a:buNone/>
            </a:pPr>
            <a:r>
              <a:t/>
            </a:r>
            <a:endParaRPr sz="1105"/>
          </a:p>
        </p:txBody>
      </p:sp>
      <p:pic>
        <p:nvPicPr>
          <p:cNvPr id="182" name="Google Shape;182;p20"/>
          <p:cNvPicPr preferRelativeResize="0"/>
          <p:nvPr/>
        </p:nvPicPr>
        <p:blipFill rotWithShape="1">
          <a:blip r:embed="rId3">
            <a:alphaModFix/>
          </a:blip>
          <a:srcRect b="26462" l="26376" r="26564" t="12424"/>
          <a:stretch/>
        </p:blipFill>
        <p:spPr>
          <a:xfrm>
            <a:off x="4294750" y="1194025"/>
            <a:ext cx="4303075" cy="3437524"/>
          </a:xfrm>
          <a:prstGeom prst="rect">
            <a:avLst/>
          </a:prstGeom>
          <a:noFill/>
          <a:ln>
            <a:noFill/>
          </a:ln>
        </p:spPr>
      </p:pic>
      <p:sp>
        <p:nvSpPr>
          <p:cNvPr id="183" name="Google Shape;183;p20"/>
          <p:cNvSpPr/>
          <p:nvPr/>
        </p:nvSpPr>
        <p:spPr>
          <a:xfrm rot="2702447">
            <a:off x="5553632" y="902625"/>
            <a:ext cx="298046" cy="399232"/>
          </a:xfrm>
          <a:prstGeom prst="downArrow">
            <a:avLst>
              <a:gd fmla="val 50000" name="adj1"/>
              <a:gd fmla="val 54034"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txBox="1"/>
          <p:nvPr/>
        </p:nvSpPr>
        <p:spPr>
          <a:xfrm>
            <a:off x="5891550" y="793825"/>
            <a:ext cx="25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Calibri"/>
                <a:ea typeface="Calibri"/>
                <a:cs typeface="Calibri"/>
                <a:sym typeface="Calibri"/>
              </a:rPr>
              <a:t>Click Here to Add a New Event!</a:t>
            </a:r>
            <a:endParaRPr i="1">
              <a:latin typeface="Calibri"/>
              <a:ea typeface="Calibri"/>
              <a:cs typeface="Calibri"/>
              <a:sym typeface="Calibri"/>
            </a:endParaRPr>
          </a:p>
        </p:txBody>
      </p:sp>
      <p:pic>
        <p:nvPicPr>
          <p:cNvPr id="185" name="Google Shape;185;p20" title="user_guide_step2part1.mp3">
            <a:hlinkClick r:id="rId4"/>
          </p:cNvPr>
          <p:cNvPicPr preferRelativeResize="0"/>
          <p:nvPr/>
        </p:nvPicPr>
        <p:blipFill>
          <a:blip r:embed="rId5">
            <a:alphaModFix/>
          </a:blip>
          <a:stretch>
            <a:fillRect/>
          </a:stretch>
        </p:blipFill>
        <p:spPr>
          <a:xfrm>
            <a:off x="114300" y="62425"/>
            <a:ext cx="457200" cy="45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189" name="Shape 189"/>
        <p:cNvGrpSpPr/>
        <p:nvPr/>
      </p:nvGrpSpPr>
      <p:grpSpPr>
        <a:xfrm>
          <a:off x="0" y="0"/>
          <a:ext cx="0" cy="0"/>
          <a:chOff x="0" y="0"/>
          <a:chExt cx="0" cy="0"/>
        </a:xfrm>
      </p:grpSpPr>
      <p:sp>
        <p:nvSpPr>
          <p:cNvPr id="190" name="Google Shape;190;p21"/>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txBox="1"/>
          <p:nvPr>
            <p:ph idx="4294967295" type="title"/>
          </p:nvPr>
        </p:nvSpPr>
        <p:spPr>
          <a:xfrm>
            <a:off x="438150" y="5979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Step 2: Create your First Event (part 2)</a:t>
            </a:r>
            <a:endParaRPr b="1" sz="2500"/>
          </a:p>
        </p:txBody>
      </p:sp>
      <p:sp>
        <p:nvSpPr>
          <p:cNvPr id="192" name="Google Shape;192;p21"/>
          <p:cNvSpPr txBox="1"/>
          <p:nvPr>
            <p:ph idx="4294967295" type="body"/>
          </p:nvPr>
        </p:nvSpPr>
        <p:spPr>
          <a:xfrm>
            <a:off x="663375" y="1589300"/>
            <a:ext cx="3546900" cy="27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4"/>
              <a:t>2. Fill out the title of your event</a:t>
            </a:r>
            <a:endParaRPr sz="1604"/>
          </a:p>
          <a:p>
            <a:pPr indent="0" lvl="0" marL="0" rtl="0" algn="l">
              <a:spcBef>
                <a:spcPts val="1200"/>
              </a:spcBef>
              <a:spcAft>
                <a:spcPts val="0"/>
              </a:spcAft>
              <a:buNone/>
            </a:pPr>
            <a:r>
              <a:rPr lang="en" sz="1604"/>
              <a:t>3. Select the date the event will take place</a:t>
            </a:r>
            <a:endParaRPr sz="1604"/>
          </a:p>
          <a:p>
            <a:pPr indent="0" lvl="0" marL="0" rtl="0" algn="l">
              <a:spcBef>
                <a:spcPts val="1200"/>
              </a:spcBef>
              <a:spcAft>
                <a:spcPts val="0"/>
              </a:spcAft>
              <a:buNone/>
            </a:pPr>
            <a:r>
              <a:rPr lang="en" sz="1604"/>
              <a:t>4. Create a starting and ending time for the event</a:t>
            </a:r>
            <a:endParaRPr sz="1604"/>
          </a:p>
          <a:p>
            <a:pPr indent="0" lvl="0" marL="0" rtl="0" algn="l">
              <a:spcBef>
                <a:spcPts val="1200"/>
              </a:spcBef>
              <a:spcAft>
                <a:spcPts val="0"/>
              </a:spcAft>
              <a:buNone/>
            </a:pPr>
            <a:r>
              <a:rPr lang="en" sz="1604"/>
              <a:t>5. Type in a brief description for the event</a:t>
            </a:r>
            <a:endParaRPr sz="1604"/>
          </a:p>
          <a:p>
            <a:pPr indent="0" lvl="0" marL="457200" rtl="0" algn="l">
              <a:spcBef>
                <a:spcPts val="1200"/>
              </a:spcBef>
              <a:spcAft>
                <a:spcPts val="0"/>
              </a:spcAft>
              <a:buNone/>
            </a:pPr>
            <a:r>
              <a:t/>
            </a:r>
            <a:endParaRPr b="1" sz="1405"/>
          </a:p>
          <a:p>
            <a:pPr indent="0" lvl="0" marL="0" rtl="0" algn="l">
              <a:spcBef>
                <a:spcPts val="1200"/>
              </a:spcBef>
              <a:spcAft>
                <a:spcPts val="0"/>
              </a:spcAft>
              <a:buNone/>
            </a:pPr>
            <a:r>
              <a:t/>
            </a:r>
            <a:endParaRPr b="1" sz="1405"/>
          </a:p>
          <a:p>
            <a:pPr indent="0" lvl="0" marL="0" rtl="0" algn="l">
              <a:spcBef>
                <a:spcPts val="1200"/>
              </a:spcBef>
              <a:spcAft>
                <a:spcPts val="1200"/>
              </a:spcAft>
              <a:buSzPts val="935"/>
              <a:buNone/>
            </a:pPr>
            <a:r>
              <a:t/>
            </a:r>
            <a:endParaRPr sz="1105"/>
          </a:p>
        </p:txBody>
      </p:sp>
      <p:pic>
        <p:nvPicPr>
          <p:cNvPr id="193" name="Google Shape;193;p21"/>
          <p:cNvPicPr preferRelativeResize="0"/>
          <p:nvPr/>
        </p:nvPicPr>
        <p:blipFill rotWithShape="1">
          <a:blip r:embed="rId3">
            <a:alphaModFix/>
          </a:blip>
          <a:srcRect b="13667" l="26057" r="26932" t="9551"/>
          <a:stretch/>
        </p:blipFill>
        <p:spPr>
          <a:xfrm>
            <a:off x="4941600" y="1201575"/>
            <a:ext cx="3995400" cy="3670974"/>
          </a:xfrm>
          <a:prstGeom prst="rect">
            <a:avLst/>
          </a:prstGeom>
          <a:noFill/>
          <a:ln>
            <a:noFill/>
          </a:ln>
        </p:spPr>
      </p:pic>
      <p:pic>
        <p:nvPicPr>
          <p:cNvPr id="194" name="Google Shape;194;p21" title="user_guide_step2part2.mp3">
            <a:hlinkClick r:id="rId4"/>
          </p:cNvPr>
          <p:cNvPicPr preferRelativeResize="0"/>
          <p:nvPr/>
        </p:nvPicPr>
        <p:blipFill>
          <a:blip r:embed="rId5">
            <a:alphaModFix/>
          </a:blip>
          <a:stretch>
            <a:fillRect/>
          </a:stretch>
        </p:blipFill>
        <p:spPr>
          <a:xfrm>
            <a:off x="138325" y="140750"/>
            <a:ext cx="457200" cy="457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198" name="Shape 198"/>
        <p:cNvGrpSpPr/>
        <p:nvPr/>
      </p:nvGrpSpPr>
      <p:grpSpPr>
        <a:xfrm>
          <a:off x="0" y="0"/>
          <a:ext cx="0" cy="0"/>
          <a:chOff x="0" y="0"/>
          <a:chExt cx="0" cy="0"/>
        </a:xfrm>
      </p:grpSpPr>
      <p:sp>
        <p:nvSpPr>
          <p:cNvPr id="199" name="Google Shape;199;p22"/>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txBox="1"/>
          <p:nvPr>
            <p:ph idx="4294967295" type="title"/>
          </p:nvPr>
        </p:nvSpPr>
        <p:spPr>
          <a:xfrm>
            <a:off x="428275" y="5027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Step 2: Create your First Event (part 3)</a:t>
            </a:r>
            <a:endParaRPr b="1" sz="2500"/>
          </a:p>
        </p:txBody>
      </p:sp>
      <p:sp>
        <p:nvSpPr>
          <p:cNvPr id="201" name="Google Shape;201;p22"/>
          <p:cNvSpPr txBox="1"/>
          <p:nvPr>
            <p:ph idx="4294967295" type="body"/>
          </p:nvPr>
        </p:nvSpPr>
        <p:spPr>
          <a:xfrm>
            <a:off x="571500" y="1457300"/>
            <a:ext cx="3546900" cy="27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4"/>
              <a:t>6. If you want you can add images to your event too!</a:t>
            </a:r>
            <a:endParaRPr sz="1604"/>
          </a:p>
          <a:p>
            <a:pPr indent="0" lvl="0" marL="0" rtl="0" algn="l">
              <a:spcBef>
                <a:spcPts val="1200"/>
              </a:spcBef>
              <a:spcAft>
                <a:spcPts val="0"/>
              </a:spcAft>
              <a:buNone/>
            </a:pPr>
            <a:r>
              <a:rPr lang="en" sz="1604"/>
              <a:t>7. To finish making your event hit the “+” button at the bottom</a:t>
            </a:r>
            <a:endParaRPr sz="1604"/>
          </a:p>
          <a:p>
            <a:pPr indent="0" lvl="0" marL="0" rtl="0" algn="l">
              <a:spcBef>
                <a:spcPts val="1200"/>
              </a:spcBef>
              <a:spcAft>
                <a:spcPts val="0"/>
              </a:spcAft>
              <a:buNone/>
            </a:pPr>
            <a:r>
              <a:rPr lang="en" sz="1604"/>
              <a:t>8. If you want to cancel making the event you can hit the “X” button instead</a:t>
            </a:r>
            <a:endParaRPr sz="1604"/>
          </a:p>
          <a:p>
            <a:pPr indent="0" lvl="0" marL="457200" rtl="0" algn="l">
              <a:spcBef>
                <a:spcPts val="1200"/>
              </a:spcBef>
              <a:spcAft>
                <a:spcPts val="0"/>
              </a:spcAft>
              <a:buNone/>
            </a:pPr>
            <a:r>
              <a:t/>
            </a:r>
            <a:endParaRPr b="1" sz="1405"/>
          </a:p>
          <a:p>
            <a:pPr indent="0" lvl="0" marL="0" rtl="0" algn="l">
              <a:spcBef>
                <a:spcPts val="1200"/>
              </a:spcBef>
              <a:spcAft>
                <a:spcPts val="0"/>
              </a:spcAft>
              <a:buNone/>
            </a:pPr>
            <a:r>
              <a:t/>
            </a:r>
            <a:endParaRPr b="1" sz="1405"/>
          </a:p>
          <a:p>
            <a:pPr indent="0" lvl="0" marL="0" rtl="0" algn="l">
              <a:spcBef>
                <a:spcPts val="1200"/>
              </a:spcBef>
              <a:spcAft>
                <a:spcPts val="1200"/>
              </a:spcAft>
              <a:buSzPts val="935"/>
              <a:buNone/>
            </a:pPr>
            <a:r>
              <a:t/>
            </a:r>
            <a:endParaRPr sz="1105"/>
          </a:p>
        </p:txBody>
      </p:sp>
      <p:sp>
        <p:nvSpPr>
          <p:cNvPr id="202" name="Google Shape;202;p22"/>
          <p:cNvSpPr txBox="1"/>
          <p:nvPr/>
        </p:nvSpPr>
        <p:spPr>
          <a:xfrm>
            <a:off x="4353725" y="2149850"/>
            <a:ext cx="1051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Calibri"/>
                <a:ea typeface="Calibri"/>
                <a:cs typeface="Calibri"/>
                <a:sym typeface="Calibri"/>
              </a:rPr>
              <a:t>Click Here to Add a Photo for the Event!</a:t>
            </a:r>
            <a:endParaRPr i="1">
              <a:latin typeface="Calibri"/>
              <a:ea typeface="Calibri"/>
              <a:cs typeface="Calibri"/>
              <a:sym typeface="Calibri"/>
            </a:endParaRPr>
          </a:p>
        </p:txBody>
      </p:sp>
      <p:sp>
        <p:nvSpPr>
          <p:cNvPr id="203" name="Google Shape;203;p22"/>
          <p:cNvSpPr txBox="1"/>
          <p:nvPr/>
        </p:nvSpPr>
        <p:spPr>
          <a:xfrm>
            <a:off x="2863600" y="4450150"/>
            <a:ext cx="233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Calibri"/>
                <a:ea typeface="Calibri"/>
                <a:cs typeface="Calibri"/>
                <a:sym typeface="Calibri"/>
              </a:rPr>
              <a:t>Click here to submit and create your event!</a:t>
            </a:r>
            <a:endParaRPr i="1">
              <a:latin typeface="Calibri"/>
              <a:ea typeface="Calibri"/>
              <a:cs typeface="Calibri"/>
              <a:sym typeface="Calibri"/>
            </a:endParaRPr>
          </a:p>
        </p:txBody>
      </p:sp>
      <p:sp>
        <p:nvSpPr>
          <p:cNvPr id="204" name="Google Shape;204;p22"/>
          <p:cNvSpPr txBox="1"/>
          <p:nvPr/>
        </p:nvSpPr>
        <p:spPr>
          <a:xfrm>
            <a:off x="6345075" y="4520125"/>
            <a:ext cx="233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Calibri"/>
                <a:ea typeface="Calibri"/>
                <a:cs typeface="Calibri"/>
                <a:sym typeface="Calibri"/>
              </a:rPr>
              <a:t>Click here to cancel making the event</a:t>
            </a:r>
            <a:endParaRPr i="1">
              <a:latin typeface="Calibri"/>
              <a:ea typeface="Calibri"/>
              <a:cs typeface="Calibri"/>
              <a:sym typeface="Calibri"/>
            </a:endParaRPr>
          </a:p>
        </p:txBody>
      </p:sp>
      <p:pic>
        <p:nvPicPr>
          <p:cNvPr id="205" name="Google Shape;205;p22"/>
          <p:cNvPicPr preferRelativeResize="0"/>
          <p:nvPr/>
        </p:nvPicPr>
        <p:blipFill rotWithShape="1">
          <a:blip r:embed="rId3">
            <a:alphaModFix/>
          </a:blip>
          <a:srcRect b="13050" l="25998" r="27292" t="9267"/>
          <a:stretch/>
        </p:blipFill>
        <p:spPr>
          <a:xfrm>
            <a:off x="5359025" y="1165275"/>
            <a:ext cx="3651350" cy="3354850"/>
          </a:xfrm>
          <a:prstGeom prst="rect">
            <a:avLst/>
          </a:prstGeom>
          <a:noFill/>
          <a:ln>
            <a:noFill/>
          </a:ln>
        </p:spPr>
      </p:pic>
      <p:sp>
        <p:nvSpPr>
          <p:cNvPr id="206" name="Google Shape;206;p22"/>
          <p:cNvSpPr/>
          <p:nvPr/>
        </p:nvSpPr>
        <p:spPr>
          <a:xfrm rot="7893933">
            <a:off x="5979364" y="4329648"/>
            <a:ext cx="293906" cy="495807"/>
          </a:xfrm>
          <a:prstGeom prst="downArrow">
            <a:avLst>
              <a:gd fmla="val 50000" name="adj1"/>
              <a:gd fmla="val 54034"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rot="-8253900">
            <a:off x="5134299" y="4337543"/>
            <a:ext cx="293885" cy="495627"/>
          </a:xfrm>
          <a:prstGeom prst="downArrow">
            <a:avLst>
              <a:gd fmla="val 50000" name="adj1"/>
              <a:gd fmla="val 54034"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rot="-3070544">
            <a:off x="5134345" y="3082928"/>
            <a:ext cx="293811" cy="495697"/>
          </a:xfrm>
          <a:prstGeom prst="downArrow">
            <a:avLst>
              <a:gd fmla="val 50000" name="adj1"/>
              <a:gd fmla="val 54034"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22" title="user_guide_part3.mp3">
            <a:hlinkClick r:id="rId4"/>
          </p:cNvPr>
          <p:cNvPicPr preferRelativeResize="0"/>
          <p:nvPr/>
        </p:nvPicPr>
        <p:blipFill>
          <a:blip r:embed="rId5">
            <a:alphaModFix/>
          </a:blip>
          <a:stretch>
            <a:fillRect/>
          </a:stretch>
        </p:blipFill>
        <p:spPr>
          <a:xfrm>
            <a:off x="162075" y="133700"/>
            <a:ext cx="457200" cy="457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213" name="Shape 213"/>
        <p:cNvGrpSpPr/>
        <p:nvPr/>
      </p:nvGrpSpPr>
      <p:grpSpPr>
        <a:xfrm>
          <a:off x="0" y="0"/>
          <a:ext cx="0" cy="0"/>
          <a:chOff x="0" y="0"/>
          <a:chExt cx="0" cy="0"/>
        </a:xfrm>
      </p:grpSpPr>
      <p:sp>
        <p:nvSpPr>
          <p:cNvPr id="214" name="Google Shape;214;p23"/>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txBox="1"/>
          <p:nvPr>
            <p:ph idx="4294967295" type="title"/>
          </p:nvPr>
        </p:nvSpPr>
        <p:spPr>
          <a:xfrm>
            <a:off x="438150" y="5027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Step 3: View Your Event List</a:t>
            </a:r>
            <a:endParaRPr b="1" sz="2500"/>
          </a:p>
        </p:txBody>
      </p:sp>
      <p:sp>
        <p:nvSpPr>
          <p:cNvPr id="216" name="Google Shape;216;p23"/>
          <p:cNvSpPr txBox="1"/>
          <p:nvPr>
            <p:ph idx="4294967295" type="body"/>
          </p:nvPr>
        </p:nvSpPr>
        <p:spPr>
          <a:xfrm>
            <a:off x="571500" y="1457300"/>
            <a:ext cx="4000500" cy="27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604"/>
          </a:p>
          <a:p>
            <a:pPr indent="0" lvl="0" marL="457200" rtl="0" algn="l">
              <a:spcBef>
                <a:spcPts val="1200"/>
              </a:spcBef>
              <a:spcAft>
                <a:spcPts val="0"/>
              </a:spcAft>
              <a:buNone/>
            </a:pPr>
            <a:r>
              <a:t/>
            </a:r>
            <a:endParaRPr b="1" sz="1405"/>
          </a:p>
          <a:p>
            <a:pPr indent="0" lvl="0" marL="0" rtl="0" algn="l">
              <a:spcBef>
                <a:spcPts val="1200"/>
              </a:spcBef>
              <a:spcAft>
                <a:spcPts val="0"/>
              </a:spcAft>
              <a:buNone/>
            </a:pPr>
            <a:r>
              <a:t/>
            </a:r>
            <a:endParaRPr b="1" sz="1405"/>
          </a:p>
          <a:p>
            <a:pPr indent="0" lvl="0" marL="0" rtl="0" algn="l">
              <a:spcBef>
                <a:spcPts val="1200"/>
              </a:spcBef>
              <a:spcAft>
                <a:spcPts val="1200"/>
              </a:spcAft>
              <a:buSzPts val="935"/>
              <a:buNone/>
            </a:pPr>
            <a:r>
              <a:t/>
            </a:r>
            <a:endParaRPr sz="1105"/>
          </a:p>
        </p:txBody>
      </p:sp>
      <p:pic>
        <p:nvPicPr>
          <p:cNvPr id="217" name="Google Shape;217;p23"/>
          <p:cNvPicPr preferRelativeResize="0"/>
          <p:nvPr/>
        </p:nvPicPr>
        <p:blipFill rotWithShape="1">
          <a:blip r:embed="rId3">
            <a:alphaModFix/>
          </a:blip>
          <a:srcRect b="16297" l="26423" r="26493" t="13121"/>
          <a:stretch/>
        </p:blipFill>
        <p:spPr>
          <a:xfrm>
            <a:off x="5181025" y="1177375"/>
            <a:ext cx="3781277" cy="3188500"/>
          </a:xfrm>
          <a:prstGeom prst="rect">
            <a:avLst/>
          </a:prstGeom>
          <a:noFill/>
          <a:ln>
            <a:noFill/>
          </a:ln>
        </p:spPr>
      </p:pic>
      <p:sp>
        <p:nvSpPr>
          <p:cNvPr id="218" name="Google Shape;218;p23"/>
          <p:cNvSpPr txBox="1"/>
          <p:nvPr>
            <p:ph idx="4294967295" type="body"/>
          </p:nvPr>
        </p:nvSpPr>
        <p:spPr>
          <a:xfrm>
            <a:off x="438150" y="965050"/>
            <a:ext cx="3906900" cy="24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4"/>
              <a:t>After you make your first event you should be navigated back to the Event List Page. Here you can see your newly created event. You can also always access this page by selecting “My Events” from the navigation menu</a:t>
            </a:r>
            <a:endParaRPr b="1" sz="1604"/>
          </a:p>
          <a:p>
            <a:pPr indent="0" lvl="0" marL="0" rtl="0" algn="l">
              <a:spcBef>
                <a:spcPts val="1200"/>
              </a:spcBef>
              <a:spcAft>
                <a:spcPts val="0"/>
              </a:spcAft>
              <a:buNone/>
            </a:pPr>
            <a:r>
              <a:rPr lang="en" sz="1604"/>
              <a:t>Here are some other things you can do from this page:</a:t>
            </a:r>
            <a:endParaRPr sz="1604"/>
          </a:p>
          <a:p>
            <a:pPr indent="-330517" lvl="0" marL="457200" rtl="0" algn="l">
              <a:spcBef>
                <a:spcPts val="1200"/>
              </a:spcBef>
              <a:spcAft>
                <a:spcPts val="0"/>
              </a:spcAft>
              <a:buSzPts val="1605"/>
              <a:buAutoNum type="arabicPeriod"/>
            </a:pPr>
            <a:r>
              <a:rPr lang="en" sz="1604"/>
              <a:t>You can view events by clicking on their title</a:t>
            </a:r>
            <a:endParaRPr sz="1604"/>
          </a:p>
          <a:p>
            <a:pPr indent="-330517" lvl="0" marL="457200" rtl="0" algn="l">
              <a:spcBef>
                <a:spcPts val="0"/>
              </a:spcBef>
              <a:spcAft>
                <a:spcPts val="0"/>
              </a:spcAft>
              <a:buSzPts val="1605"/>
              <a:buAutoNum type="arabicPeriod"/>
            </a:pPr>
            <a:r>
              <a:rPr lang="en" sz="1604"/>
              <a:t>You can search and sort events</a:t>
            </a:r>
            <a:endParaRPr sz="1604"/>
          </a:p>
          <a:p>
            <a:pPr indent="-330517" lvl="0" marL="457200" rtl="0" algn="l">
              <a:spcBef>
                <a:spcPts val="0"/>
              </a:spcBef>
              <a:spcAft>
                <a:spcPts val="0"/>
              </a:spcAft>
              <a:buSzPts val="1605"/>
              <a:buAutoNum type="arabicPeriod"/>
            </a:pPr>
            <a:r>
              <a:rPr lang="en" sz="1604"/>
              <a:t>You can also update, rate and delete events</a:t>
            </a:r>
            <a:endParaRPr sz="1604"/>
          </a:p>
          <a:p>
            <a:pPr indent="0" lvl="0" marL="457200" rtl="0" algn="l">
              <a:spcBef>
                <a:spcPts val="1200"/>
              </a:spcBef>
              <a:spcAft>
                <a:spcPts val="0"/>
              </a:spcAft>
              <a:buNone/>
            </a:pPr>
            <a:r>
              <a:t/>
            </a:r>
            <a:endParaRPr b="1" sz="1405"/>
          </a:p>
          <a:p>
            <a:pPr indent="0" lvl="0" marL="0" rtl="0" algn="l">
              <a:spcBef>
                <a:spcPts val="1200"/>
              </a:spcBef>
              <a:spcAft>
                <a:spcPts val="0"/>
              </a:spcAft>
              <a:buNone/>
            </a:pPr>
            <a:r>
              <a:t/>
            </a:r>
            <a:endParaRPr b="1" sz="1405"/>
          </a:p>
          <a:p>
            <a:pPr indent="0" lvl="0" marL="0" rtl="0" algn="l">
              <a:spcBef>
                <a:spcPts val="1200"/>
              </a:spcBef>
              <a:spcAft>
                <a:spcPts val="1200"/>
              </a:spcAft>
              <a:buSzPts val="935"/>
              <a:buNone/>
            </a:pPr>
            <a:r>
              <a:t/>
            </a:r>
            <a:endParaRPr sz="1105"/>
          </a:p>
        </p:txBody>
      </p:sp>
      <p:sp>
        <p:nvSpPr>
          <p:cNvPr id="219" name="Google Shape;219;p23"/>
          <p:cNvSpPr/>
          <p:nvPr/>
        </p:nvSpPr>
        <p:spPr>
          <a:xfrm flipH="1" rot="1184918">
            <a:off x="5760585" y="740938"/>
            <a:ext cx="231729" cy="2137873"/>
          </a:xfrm>
          <a:prstGeom prst="downArrow">
            <a:avLst>
              <a:gd fmla="val 50000" name="adj1"/>
              <a:gd fmla="val 54034"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txBox="1"/>
          <p:nvPr/>
        </p:nvSpPr>
        <p:spPr>
          <a:xfrm>
            <a:off x="6142225" y="502700"/>
            <a:ext cx="341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Calibri"/>
                <a:ea typeface="Calibri"/>
                <a:cs typeface="Calibri"/>
                <a:sym typeface="Calibri"/>
              </a:rPr>
              <a:t>Click Event Title to View its Page!</a:t>
            </a:r>
            <a:endParaRPr i="1">
              <a:latin typeface="Calibri"/>
              <a:ea typeface="Calibri"/>
              <a:cs typeface="Calibri"/>
              <a:sym typeface="Calibri"/>
            </a:endParaRPr>
          </a:p>
        </p:txBody>
      </p:sp>
      <p:sp>
        <p:nvSpPr>
          <p:cNvPr id="221" name="Google Shape;221;p23"/>
          <p:cNvSpPr/>
          <p:nvPr/>
        </p:nvSpPr>
        <p:spPr>
          <a:xfrm rot="-9353697">
            <a:off x="6385693" y="2852345"/>
            <a:ext cx="293822" cy="2085442"/>
          </a:xfrm>
          <a:prstGeom prst="downArrow">
            <a:avLst>
              <a:gd fmla="val 50000" name="adj1"/>
              <a:gd fmla="val 54034"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txBox="1"/>
          <p:nvPr/>
        </p:nvSpPr>
        <p:spPr>
          <a:xfrm>
            <a:off x="4886800" y="4783000"/>
            <a:ext cx="1393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latin typeface="Calibri"/>
                <a:ea typeface="Calibri"/>
                <a:cs typeface="Calibri"/>
                <a:sym typeface="Calibri"/>
              </a:rPr>
              <a:t>Click to edit Event</a:t>
            </a:r>
            <a:endParaRPr i="1" sz="1300">
              <a:latin typeface="Calibri"/>
              <a:ea typeface="Calibri"/>
              <a:cs typeface="Calibri"/>
              <a:sym typeface="Calibri"/>
            </a:endParaRPr>
          </a:p>
        </p:txBody>
      </p:sp>
      <p:sp>
        <p:nvSpPr>
          <p:cNvPr id="223" name="Google Shape;223;p23"/>
          <p:cNvSpPr/>
          <p:nvPr/>
        </p:nvSpPr>
        <p:spPr>
          <a:xfrm rot="-10796492">
            <a:off x="7154400" y="2938077"/>
            <a:ext cx="294000" cy="1803900"/>
          </a:xfrm>
          <a:prstGeom prst="downArrow">
            <a:avLst>
              <a:gd fmla="val 50000" name="adj1"/>
              <a:gd fmla="val 54034" name="adj2"/>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rot="8855497">
            <a:off x="8062839" y="2794075"/>
            <a:ext cx="293870" cy="2071956"/>
          </a:xfrm>
          <a:prstGeom prst="downArrow">
            <a:avLst>
              <a:gd fmla="val 50000" name="adj1"/>
              <a:gd fmla="val 54034"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txBox="1"/>
          <p:nvPr/>
        </p:nvSpPr>
        <p:spPr>
          <a:xfrm>
            <a:off x="6550650" y="4783000"/>
            <a:ext cx="1393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latin typeface="Calibri"/>
                <a:ea typeface="Calibri"/>
                <a:cs typeface="Calibri"/>
                <a:sym typeface="Calibri"/>
              </a:rPr>
              <a:t>Click to like Event</a:t>
            </a:r>
            <a:endParaRPr i="1" sz="1300">
              <a:latin typeface="Calibri"/>
              <a:ea typeface="Calibri"/>
              <a:cs typeface="Calibri"/>
              <a:sym typeface="Calibri"/>
            </a:endParaRPr>
          </a:p>
        </p:txBody>
      </p:sp>
      <p:sp>
        <p:nvSpPr>
          <p:cNvPr id="226" name="Google Shape;226;p23"/>
          <p:cNvSpPr txBox="1"/>
          <p:nvPr/>
        </p:nvSpPr>
        <p:spPr>
          <a:xfrm>
            <a:off x="7998125" y="4640350"/>
            <a:ext cx="1393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latin typeface="Calibri"/>
                <a:ea typeface="Calibri"/>
                <a:cs typeface="Calibri"/>
                <a:sym typeface="Calibri"/>
              </a:rPr>
              <a:t>Click to delete</a:t>
            </a:r>
            <a:endParaRPr i="1" sz="1200">
              <a:latin typeface="Calibri"/>
              <a:ea typeface="Calibri"/>
              <a:cs typeface="Calibri"/>
              <a:sym typeface="Calibri"/>
            </a:endParaRPr>
          </a:p>
          <a:p>
            <a:pPr indent="0" lvl="0" marL="0" rtl="0" algn="ctr">
              <a:spcBef>
                <a:spcPts val="0"/>
              </a:spcBef>
              <a:spcAft>
                <a:spcPts val="0"/>
              </a:spcAft>
              <a:buNone/>
            </a:pPr>
            <a:r>
              <a:rPr i="1" lang="en" sz="1200">
                <a:latin typeface="Calibri"/>
                <a:ea typeface="Calibri"/>
                <a:cs typeface="Calibri"/>
                <a:sym typeface="Calibri"/>
              </a:rPr>
              <a:t>Event</a:t>
            </a:r>
            <a:endParaRPr i="1" sz="1200">
              <a:latin typeface="Calibri"/>
              <a:ea typeface="Calibri"/>
              <a:cs typeface="Calibri"/>
              <a:sym typeface="Calibri"/>
            </a:endParaRPr>
          </a:p>
        </p:txBody>
      </p:sp>
      <p:sp>
        <p:nvSpPr>
          <p:cNvPr id="227" name="Google Shape;227;p23"/>
          <p:cNvSpPr/>
          <p:nvPr/>
        </p:nvSpPr>
        <p:spPr>
          <a:xfrm rot="-5400000">
            <a:off x="4972377" y="1922450"/>
            <a:ext cx="205800" cy="322500"/>
          </a:xfrm>
          <a:prstGeom prst="downArrow">
            <a:avLst>
              <a:gd fmla="val 50000" name="adj1"/>
              <a:gd fmla="val 54034"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228" name="Google Shape;228;p23"/>
          <p:cNvSpPr txBox="1"/>
          <p:nvPr/>
        </p:nvSpPr>
        <p:spPr>
          <a:xfrm>
            <a:off x="4445500" y="1409675"/>
            <a:ext cx="859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latin typeface="Calibri"/>
                <a:ea typeface="Calibri"/>
                <a:cs typeface="Calibri"/>
                <a:sym typeface="Calibri"/>
              </a:rPr>
              <a:t>Enter a search term here to find events</a:t>
            </a:r>
            <a:endParaRPr i="1" sz="1000">
              <a:latin typeface="Calibri"/>
              <a:ea typeface="Calibri"/>
              <a:cs typeface="Calibri"/>
              <a:sym typeface="Calibri"/>
            </a:endParaRPr>
          </a:p>
        </p:txBody>
      </p:sp>
      <p:sp>
        <p:nvSpPr>
          <p:cNvPr id="229" name="Google Shape;229;p23"/>
          <p:cNvSpPr/>
          <p:nvPr/>
        </p:nvSpPr>
        <p:spPr>
          <a:xfrm rot="-8253900">
            <a:off x="4928324" y="2323943"/>
            <a:ext cx="293885" cy="495627"/>
          </a:xfrm>
          <a:prstGeom prst="downArrow">
            <a:avLst>
              <a:gd fmla="val 50000" name="adj1"/>
              <a:gd fmla="val 54034" name="adj2"/>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txBox="1"/>
          <p:nvPr/>
        </p:nvSpPr>
        <p:spPr>
          <a:xfrm>
            <a:off x="4295125" y="2783625"/>
            <a:ext cx="941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latin typeface="Calibri"/>
                <a:ea typeface="Calibri"/>
                <a:cs typeface="Calibri"/>
                <a:sym typeface="Calibri"/>
              </a:rPr>
              <a:t>Click here to sort events by date/starting or ending time/ alphabetically</a:t>
            </a:r>
            <a:endParaRPr i="1" sz="1000">
              <a:latin typeface="Calibri"/>
              <a:ea typeface="Calibri"/>
              <a:cs typeface="Calibri"/>
              <a:sym typeface="Calibri"/>
            </a:endParaRPr>
          </a:p>
        </p:txBody>
      </p:sp>
      <p:sp>
        <p:nvSpPr>
          <p:cNvPr id="231" name="Google Shape;231;p23"/>
          <p:cNvSpPr/>
          <p:nvPr/>
        </p:nvSpPr>
        <p:spPr>
          <a:xfrm rot="3511">
            <a:off x="5607182" y="681626"/>
            <a:ext cx="293700" cy="495600"/>
          </a:xfrm>
          <a:prstGeom prst="downArrow">
            <a:avLst>
              <a:gd fmla="val 50000" name="adj1"/>
              <a:gd fmla="val 54034"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txBox="1"/>
          <p:nvPr/>
        </p:nvSpPr>
        <p:spPr>
          <a:xfrm>
            <a:off x="5253913" y="244275"/>
            <a:ext cx="1000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latin typeface="Calibri"/>
                <a:ea typeface="Calibri"/>
                <a:cs typeface="Calibri"/>
                <a:sym typeface="Calibri"/>
              </a:rPr>
              <a:t>View Your</a:t>
            </a:r>
            <a:endParaRPr i="1" sz="1000">
              <a:latin typeface="Calibri"/>
              <a:ea typeface="Calibri"/>
              <a:cs typeface="Calibri"/>
              <a:sym typeface="Calibri"/>
            </a:endParaRPr>
          </a:p>
          <a:p>
            <a:pPr indent="0" lvl="0" marL="0" rtl="0" algn="ctr">
              <a:spcBef>
                <a:spcPts val="0"/>
              </a:spcBef>
              <a:spcAft>
                <a:spcPts val="0"/>
              </a:spcAft>
              <a:buNone/>
            </a:pPr>
            <a:r>
              <a:rPr i="1" lang="en" sz="1000">
                <a:latin typeface="Calibri"/>
                <a:ea typeface="Calibri"/>
                <a:cs typeface="Calibri"/>
                <a:sym typeface="Calibri"/>
              </a:rPr>
              <a:t>Event List</a:t>
            </a:r>
            <a:endParaRPr i="1" sz="1000">
              <a:latin typeface="Calibri"/>
              <a:ea typeface="Calibri"/>
              <a:cs typeface="Calibri"/>
              <a:sym typeface="Calibri"/>
            </a:endParaRPr>
          </a:p>
        </p:txBody>
      </p:sp>
      <p:pic>
        <p:nvPicPr>
          <p:cNvPr id="233" name="Google Shape;233;p23" title="user_guide_step3.mp3">
            <a:hlinkClick r:id="rId4"/>
          </p:cNvPr>
          <p:cNvPicPr preferRelativeResize="0"/>
          <p:nvPr/>
        </p:nvPicPr>
        <p:blipFill>
          <a:blip r:embed="rId5">
            <a:alphaModFix/>
          </a:blip>
          <a:stretch>
            <a:fillRect/>
          </a:stretch>
        </p:blipFill>
        <p:spPr>
          <a:xfrm>
            <a:off x="162075" y="109925"/>
            <a:ext cx="457200" cy="45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237" name="Shape 237"/>
        <p:cNvGrpSpPr/>
        <p:nvPr/>
      </p:nvGrpSpPr>
      <p:grpSpPr>
        <a:xfrm>
          <a:off x="0" y="0"/>
          <a:ext cx="0" cy="0"/>
          <a:chOff x="0" y="0"/>
          <a:chExt cx="0" cy="0"/>
        </a:xfrm>
      </p:grpSpPr>
      <p:sp>
        <p:nvSpPr>
          <p:cNvPr id="238" name="Google Shape;238;p24"/>
          <p:cNvSpPr/>
          <p:nvPr/>
        </p:nvSpPr>
        <p:spPr>
          <a:xfrm>
            <a:off x="0" y="0"/>
            <a:ext cx="9144000" cy="51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txBox="1"/>
          <p:nvPr>
            <p:ph idx="4294967295" type="title"/>
          </p:nvPr>
        </p:nvSpPr>
        <p:spPr>
          <a:xfrm>
            <a:off x="438150" y="597950"/>
            <a:ext cx="3226800" cy="65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Step 4: Logout</a:t>
            </a:r>
            <a:endParaRPr b="1" sz="2500"/>
          </a:p>
        </p:txBody>
      </p:sp>
      <p:sp>
        <p:nvSpPr>
          <p:cNvPr id="240" name="Google Shape;240;p24"/>
          <p:cNvSpPr txBox="1"/>
          <p:nvPr>
            <p:ph idx="4294967295" type="body"/>
          </p:nvPr>
        </p:nvSpPr>
        <p:spPr>
          <a:xfrm>
            <a:off x="571500" y="1457300"/>
            <a:ext cx="4000500" cy="27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604"/>
          </a:p>
          <a:p>
            <a:pPr indent="0" lvl="0" marL="457200" rtl="0" algn="l">
              <a:spcBef>
                <a:spcPts val="1200"/>
              </a:spcBef>
              <a:spcAft>
                <a:spcPts val="0"/>
              </a:spcAft>
              <a:buNone/>
            </a:pPr>
            <a:r>
              <a:t/>
            </a:r>
            <a:endParaRPr b="1" sz="1405"/>
          </a:p>
          <a:p>
            <a:pPr indent="0" lvl="0" marL="0" rtl="0" algn="l">
              <a:spcBef>
                <a:spcPts val="1200"/>
              </a:spcBef>
              <a:spcAft>
                <a:spcPts val="0"/>
              </a:spcAft>
              <a:buNone/>
            </a:pPr>
            <a:r>
              <a:t/>
            </a:r>
            <a:endParaRPr b="1" sz="1405"/>
          </a:p>
          <a:p>
            <a:pPr indent="0" lvl="0" marL="0" rtl="0" algn="l">
              <a:spcBef>
                <a:spcPts val="1200"/>
              </a:spcBef>
              <a:spcAft>
                <a:spcPts val="1200"/>
              </a:spcAft>
              <a:buSzPts val="935"/>
              <a:buNone/>
            </a:pPr>
            <a:r>
              <a:t/>
            </a:r>
            <a:endParaRPr sz="1105"/>
          </a:p>
        </p:txBody>
      </p:sp>
      <p:sp>
        <p:nvSpPr>
          <p:cNvPr id="241" name="Google Shape;241;p24"/>
          <p:cNvSpPr txBox="1"/>
          <p:nvPr>
            <p:ph idx="4294967295" type="body"/>
          </p:nvPr>
        </p:nvSpPr>
        <p:spPr>
          <a:xfrm>
            <a:off x="438150" y="1075250"/>
            <a:ext cx="3906900" cy="383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5"/>
              <a:t>Now that you have the basic down, you can go ahead and logout or continue playing around with the website if you want!</a:t>
            </a:r>
            <a:endParaRPr b="1" sz="1505"/>
          </a:p>
          <a:p>
            <a:pPr indent="-311467" lvl="0" marL="457200" rtl="0" algn="l">
              <a:spcBef>
                <a:spcPts val="1200"/>
              </a:spcBef>
              <a:spcAft>
                <a:spcPts val="0"/>
              </a:spcAft>
              <a:buSzPts val="1305"/>
              <a:buAutoNum type="arabicPeriod"/>
            </a:pPr>
            <a:r>
              <a:rPr lang="en" sz="1505"/>
              <a:t>To logout hit the “Logout” option on the navigation bar</a:t>
            </a:r>
            <a:endParaRPr sz="1505"/>
          </a:p>
          <a:p>
            <a:pPr indent="-324167" lvl="0" marL="457200" rtl="0" algn="l">
              <a:spcBef>
                <a:spcPts val="0"/>
              </a:spcBef>
              <a:spcAft>
                <a:spcPts val="0"/>
              </a:spcAft>
              <a:buSzPts val="1505"/>
              <a:buAutoNum type="arabicPeriod"/>
            </a:pPr>
            <a:r>
              <a:rPr lang="en" sz="1505"/>
              <a:t>You can also click on “Contact Us” if you have any feedback, questions or concerns</a:t>
            </a:r>
            <a:endParaRPr sz="1505"/>
          </a:p>
          <a:p>
            <a:pPr indent="-324167" lvl="0" marL="457200" rtl="0" algn="l">
              <a:spcBef>
                <a:spcPts val="0"/>
              </a:spcBef>
              <a:spcAft>
                <a:spcPts val="0"/>
              </a:spcAft>
              <a:buSzPts val="1505"/>
              <a:buAutoNum type="arabicPeriod"/>
            </a:pPr>
            <a:r>
              <a:rPr lang="en" sz="1505"/>
              <a:t>Clicking on “User Account” allows you to change your settings</a:t>
            </a:r>
            <a:endParaRPr sz="1505"/>
          </a:p>
          <a:p>
            <a:pPr indent="-324167" lvl="0" marL="457200" rtl="0" algn="l">
              <a:spcBef>
                <a:spcPts val="0"/>
              </a:spcBef>
              <a:spcAft>
                <a:spcPts val="0"/>
              </a:spcAft>
              <a:buSzPts val="1505"/>
              <a:buAutoNum type="arabicPeriod"/>
            </a:pPr>
            <a:r>
              <a:rPr lang="en" sz="1505"/>
              <a:t>Clicking on the “Dark Mode” option will turn on/off the dark theme</a:t>
            </a:r>
            <a:endParaRPr sz="1505"/>
          </a:p>
          <a:p>
            <a:pPr indent="-324167" lvl="0" marL="457200" rtl="0" algn="l">
              <a:spcBef>
                <a:spcPts val="0"/>
              </a:spcBef>
              <a:spcAft>
                <a:spcPts val="0"/>
              </a:spcAft>
              <a:buSzPts val="1505"/>
              <a:buAutoNum type="arabicPeriod"/>
            </a:pPr>
            <a:r>
              <a:rPr lang="en" sz="1505"/>
              <a:t>If you want to learn more about us feel free to check out our “About” page!</a:t>
            </a:r>
            <a:endParaRPr sz="1505"/>
          </a:p>
          <a:p>
            <a:pPr indent="0" lvl="0" marL="0" rtl="0" algn="l">
              <a:spcBef>
                <a:spcPts val="1200"/>
              </a:spcBef>
              <a:spcAft>
                <a:spcPts val="0"/>
              </a:spcAft>
              <a:buNone/>
            </a:pPr>
            <a:r>
              <a:t/>
            </a:r>
            <a:endParaRPr b="1" sz="1405"/>
          </a:p>
          <a:p>
            <a:pPr indent="0" lvl="0" marL="0" rtl="0" algn="l">
              <a:spcBef>
                <a:spcPts val="1200"/>
              </a:spcBef>
              <a:spcAft>
                <a:spcPts val="1200"/>
              </a:spcAft>
              <a:buSzPts val="935"/>
              <a:buNone/>
            </a:pPr>
            <a:r>
              <a:t/>
            </a:r>
            <a:endParaRPr sz="1105"/>
          </a:p>
        </p:txBody>
      </p:sp>
      <p:pic>
        <p:nvPicPr>
          <p:cNvPr id="242" name="Google Shape;242;p24"/>
          <p:cNvPicPr preferRelativeResize="0"/>
          <p:nvPr/>
        </p:nvPicPr>
        <p:blipFill rotWithShape="1">
          <a:blip r:embed="rId3">
            <a:alphaModFix/>
          </a:blip>
          <a:srcRect b="23309" l="26658" r="28341" t="12049"/>
          <a:stretch/>
        </p:blipFill>
        <p:spPr>
          <a:xfrm>
            <a:off x="4682225" y="1249850"/>
            <a:ext cx="4114800" cy="3324899"/>
          </a:xfrm>
          <a:prstGeom prst="rect">
            <a:avLst/>
          </a:prstGeom>
          <a:noFill/>
          <a:ln>
            <a:noFill/>
          </a:ln>
        </p:spPr>
      </p:pic>
      <p:sp>
        <p:nvSpPr>
          <p:cNvPr id="243" name="Google Shape;243;p24"/>
          <p:cNvSpPr/>
          <p:nvPr/>
        </p:nvSpPr>
        <p:spPr>
          <a:xfrm rot="3508">
            <a:off x="6710175" y="808777"/>
            <a:ext cx="294000" cy="441000"/>
          </a:xfrm>
          <a:prstGeom prst="downArrow">
            <a:avLst>
              <a:gd fmla="val 50000" name="adj1"/>
              <a:gd fmla="val 54034"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txBox="1"/>
          <p:nvPr/>
        </p:nvSpPr>
        <p:spPr>
          <a:xfrm>
            <a:off x="6460725" y="353750"/>
            <a:ext cx="792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latin typeface="Calibri"/>
                <a:ea typeface="Calibri"/>
                <a:cs typeface="Calibri"/>
                <a:sym typeface="Calibri"/>
              </a:rPr>
              <a:t>Click Here to Logout</a:t>
            </a:r>
            <a:endParaRPr i="1" sz="1000">
              <a:latin typeface="Calibri"/>
              <a:ea typeface="Calibri"/>
              <a:cs typeface="Calibri"/>
              <a:sym typeface="Calibri"/>
            </a:endParaRPr>
          </a:p>
        </p:txBody>
      </p:sp>
      <p:sp>
        <p:nvSpPr>
          <p:cNvPr id="245" name="Google Shape;245;p24"/>
          <p:cNvSpPr/>
          <p:nvPr/>
        </p:nvSpPr>
        <p:spPr>
          <a:xfrm rot="-1732030">
            <a:off x="4599534" y="793993"/>
            <a:ext cx="293922" cy="495619"/>
          </a:xfrm>
          <a:prstGeom prst="downArrow">
            <a:avLst>
              <a:gd fmla="val 50000" name="adj1"/>
              <a:gd fmla="val 54034"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txBox="1"/>
          <p:nvPr/>
        </p:nvSpPr>
        <p:spPr>
          <a:xfrm>
            <a:off x="3904775" y="353750"/>
            <a:ext cx="1000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latin typeface="Calibri"/>
                <a:ea typeface="Calibri"/>
                <a:cs typeface="Calibri"/>
                <a:sym typeface="Calibri"/>
              </a:rPr>
              <a:t>Visit our Homepage</a:t>
            </a:r>
            <a:endParaRPr i="1" sz="1000">
              <a:latin typeface="Calibri"/>
              <a:ea typeface="Calibri"/>
              <a:cs typeface="Calibri"/>
              <a:sym typeface="Calibri"/>
            </a:endParaRPr>
          </a:p>
        </p:txBody>
      </p:sp>
      <p:sp>
        <p:nvSpPr>
          <p:cNvPr id="247" name="Google Shape;247;p24"/>
          <p:cNvSpPr/>
          <p:nvPr/>
        </p:nvSpPr>
        <p:spPr>
          <a:xfrm rot="2391928">
            <a:off x="8462630" y="845344"/>
            <a:ext cx="293922" cy="495656"/>
          </a:xfrm>
          <a:prstGeom prst="downArrow">
            <a:avLst>
              <a:gd fmla="val 50000" name="adj1"/>
              <a:gd fmla="val 54034" name="adj2"/>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txBox="1"/>
          <p:nvPr/>
        </p:nvSpPr>
        <p:spPr>
          <a:xfrm>
            <a:off x="8319000" y="353750"/>
            <a:ext cx="926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000">
                <a:latin typeface="Calibri"/>
                <a:ea typeface="Calibri"/>
                <a:cs typeface="Calibri"/>
                <a:sym typeface="Calibri"/>
              </a:rPr>
              <a:t>Contact Team Wetblock</a:t>
            </a:r>
            <a:endParaRPr b="1" i="1" sz="1000">
              <a:latin typeface="Calibri"/>
              <a:ea typeface="Calibri"/>
              <a:cs typeface="Calibri"/>
              <a:sym typeface="Calibri"/>
            </a:endParaRPr>
          </a:p>
        </p:txBody>
      </p:sp>
      <p:sp>
        <p:nvSpPr>
          <p:cNvPr id="249" name="Google Shape;249;p24"/>
          <p:cNvSpPr/>
          <p:nvPr/>
        </p:nvSpPr>
        <p:spPr>
          <a:xfrm rot="3511">
            <a:off x="5147957" y="794001"/>
            <a:ext cx="293700" cy="495600"/>
          </a:xfrm>
          <a:prstGeom prst="downArrow">
            <a:avLst>
              <a:gd fmla="val 50000" name="adj1"/>
              <a:gd fmla="val 54034"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txBox="1"/>
          <p:nvPr/>
        </p:nvSpPr>
        <p:spPr>
          <a:xfrm>
            <a:off x="4794688" y="353750"/>
            <a:ext cx="1000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000">
                <a:latin typeface="Calibri"/>
                <a:ea typeface="Calibri"/>
                <a:cs typeface="Calibri"/>
                <a:sym typeface="Calibri"/>
              </a:rPr>
              <a:t>View Your</a:t>
            </a:r>
            <a:endParaRPr b="1" i="1" sz="1000">
              <a:latin typeface="Calibri"/>
              <a:ea typeface="Calibri"/>
              <a:cs typeface="Calibri"/>
              <a:sym typeface="Calibri"/>
            </a:endParaRPr>
          </a:p>
          <a:p>
            <a:pPr indent="0" lvl="0" marL="0" rtl="0" algn="ctr">
              <a:spcBef>
                <a:spcPts val="0"/>
              </a:spcBef>
              <a:spcAft>
                <a:spcPts val="0"/>
              </a:spcAft>
              <a:buNone/>
            </a:pPr>
            <a:r>
              <a:rPr b="1" i="1" lang="en" sz="1000">
                <a:latin typeface="Calibri"/>
                <a:ea typeface="Calibri"/>
                <a:cs typeface="Calibri"/>
                <a:sym typeface="Calibri"/>
              </a:rPr>
              <a:t>Event List</a:t>
            </a:r>
            <a:endParaRPr b="1" i="1" sz="1000">
              <a:latin typeface="Calibri"/>
              <a:ea typeface="Calibri"/>
              <a:cs typeface="Calibri"/>
              <a:sym typeface="Calibri"/>
            </a:endParaRPr>
          </a:p>
        </p:txBody>
      </p:sp>
      <p:sp>
        <p:nvSpPr>
          <p:cNvPr id="251" name="Google Shape;251;p24"/>
          <p:cNvSpPr/>
          <p:nvPr/>
        </p:nvSpPr>
        <p:spPr>
          <a:xfrm rot="3511">
            <a:off x="5660732" y="794001"/>
            <a:ext cx="293700" cy="495600"/>
          </a:xfrm>
          <a:prstGeom prst="downArrow">
            <a:avLst>
              <a:gd fmla="val 50000" name="adj1"/>
              <a:gd fmla="val 54034"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txBox="1"/>
          <p:nvPr/>
        </p:nvSpPr>
        <p:spPr>
          <a:xfrm>
            <a:off x="5307463" y="230600"/>
            <a:ext cx="1000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latin typeface="Calibri"/>
                <a:ea typeface="Calibri"/>
                <a:cs typeface="Calibri"/>
                <a:sym typeface="Calibri"/>
              </a:rPr>
              <a:t>Create</a:t>
            </a:r>
            <a:endParaRPr i="1" sz="1000">
              <a:latin typeface="Calibri"/>
              <a:ea typeface="Calibri"/>
              <a:cs typeface="Calibri"/>
              <a:sym typeface="Calibri"/>
            </a:endParaRPr>
          </a:p>
          <a:p>
            <a:pPr indent="0" lvl="0" marL="0" rtl="0" algn="ctr">
              <a:spcBef>
                <a:spcPts val="0"/>
              </a:spcBef>
              <a:spcAft>
                <a:spcPts val="0"/>
              </a:spcAft>
              <a:buNone/>
            </a:pPr>
            <a:r>
              <a:rPr i="1" lang="en" sz="1000">
                <a:latin typeface="Calibri"/>
                <a:ea typeface="Calibri"/>
                <a:cs typeface="Calibri"/>
                <a:sym typeface="Calibri"/>
              </a:rPr>
              <a:t>New</a:t>
            </a:r>
            <a:endParaRPr i="1" sz="1000">
              <a:latin typeface="Calibri"/>
              <a:ea typeface="Calibri"/>
              <a:cs typeface="Calibri"/>
              <a:sym typeface="Calibri"/>
            </a:endParaRPr>
          </a:p>
          <a:p>
            <a:pPr indent="0" lvl="0" marL="0" rtl="0" algn="ctr">
              <a:spcBef>
                <a:spcPts val="0"/>
              </a:spcBef>
              <a:spcAft>
                <a:spcPts val="0"/>
              </a:spcAft>
              <a:buNone/>
            </a:pPr>
            <a:r>
              <a:rPr i="1" lang="en" sz="1000">
                <a:latin typeface="Calibri"/>
                <a:ea typeface="Calibri"/>
                <a:cs typeface="Calibri"/>
                <a:sym typeface="Calibri"/>
              </a:rPr>
              <a:t>Event</a:t>
            </a:r>
            <a:endParaRPr i="1" sz="1000">
              <a:latin typeface="Calibri"/>
              <a:ea typeface="Calibri"/>
              <a:cs typeface="Calibri"/>
              <a:sym typeface="Calibri"/>
            </a:endParaRPr>
          </a:p>
        </p:txBody>
      </p:sp>
      <p:sp>
        <p:nvSpPr>
          <p:cNvPr id="253" name="Google Shape;253;p24"/>
          <p:cNvSpPr/>
          <p:nvPr/>
        </p:nvSpPr>
        <p:spPr>
          <a:xfrm rot="3511">
            <a:off x="6173507" y="781476"/>
            <a:ext cx="293700" cy="495600"/>
          </a:xfrm>
          <a:prstGeom prst="downArrow">
            <a:avLst>
              <a:gd fmla="val 50000" name="adj1"/>
              <a:gd fmla="val 54034"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4"/>
          <p:cNvSpPr txBox="1"/>
          <p:nvPr/>
        </p:nvSpPr>
        <p:spPr>
          <a:xfrm>
            <a:off x="5828038" y="162125"/>
            <a:ext cx="1000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000">
                <a:latin typeface="Calibri"/>
                <a:ea typeface="Calibri"/>
                <a:cs typeface="Calibri"/>
                <a:sym typeface="Calibri"/>
              </a:rPr>
              <a:t>Change</a:t>
            </a:r>
            <a:endParaRPr b="1" i="1" sz="1000">
              <a:latin typeface="Calibri"/>
              <a:ea typeface="Calibri"/>
              <a:cs typeface="Calibri"/>
              <a:sym typeface="Calibri"/>
            </a:endParaRPr>
          </a:p>
          <a:p>
            <a:pPr indent="0" lvl="0" marL="0" rtl="0" algn="ctr">
              <a:spcBef>
                <a:spcPts val="0"/>
              </a:spcBef>
              <a:spcAft>
                <a:spcPts val="0"/>
              </a:spcAft>
              <a:buNone/>
            </a:pPr>
            <a:r>
              <a:rPr b="1" i="1" lang="en" sz="1000">
                <a:latin typeface="Calibri"/>
                <a:ea typeface="Calibri"/>
                <a:cs typeface="Calibri"/>
                <a:sym typeface="Calibri"/>
              </a:rPr>
              <a:t>User</a:t>
            </a:r>
            <a:endParaRPr b="1" i="1" sz="1000">
              <a:latin typeface="Calibri"/>
              <a:ea typeface="Calibri"/>
              <a:cs typeface="Calibri"/>
              <a:sym typeface="Calibri"/>
            </a:endParaRPr>
          </a:p>
          <a:p>
            <a:pPr indent="0" lvl="0" marL="0" rtl="0" algn="ctr">
              <a:spcBef>
                <a:spcPts val="0"/>
              </a:spcBef>
              <a:spcAft>
                <a:spcPts val="0"/>
              </a:spcAft>
              <a:buNone/>
            </a:pPr>
            <a:r>
              <a:rPr b="1" i="1" lang="en" sz="1000">
                <a:latin typeface="Calibri"/>
                <a:ea typeface="Calibri"/>
                <a:cs typeface="Calibri"/>
                <a:sym typeface="Calibri"/>
              </a:rPr>
              <a:t>Settings</a:t>
            </a:r>
            <a:endParaRPr b="1" i="1" sz="1000">
              <a:latin typeface="Calibri"/>
              <a:ea typeface="Calibri"/>
              <a:cs typeface="Calibri"/>
              <a:sym typeface="Calibri"/>
            </a:endParaRPr>
          </a:p>
        </p:txBody>
      </p:sp>
      <p:sp>
        <p:nvSpPr>
          <p:cNvPr id="255" name="Google Shape;255;p24"/>
          <p:cNvSpPr/>
          <p:nvPr/>
        </p:nvSpPr>
        <p:spPr>
          <a:xfrm rot="3508">
            <a:off x="7356325" y="821302"/>
            <a:ext cx="294000" cy="441000"/>
          </a:xfrm>
          <a:prstGeom prst="downArrow">
            <a:avLst>
              <a:gd fmla="val 50000" name="adj1"/>
              <a:gd fmla="val 54034"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4"/>
          <p:cNvSpPr txBox="1"/>
          <p:nvPr/>
        </p:nvSpPr>
        <p:spPr>
          <a:xfrm>
            <a:off x="7003225" y="353750"/>
            <a:ext cx="1000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000">
                <a:latin typeface="Calibri"/>
                <a:ea typeface="Calibri"/>
                <a:cs typeface="Calibri"/>
                <a:sym typeface="Calibri"/>
              </a:rPr>
              <a:t>Change</a:t>
            </a:r>
            <a:endParaRPr b="1" i="1" sz="1000">
              <a:latin typeface="Calibri"/>
              <a:ea typeface="Calibri"/>
              <a:cs typeface="Calibri"/>
              <a:sym typeface="Calibri"/>
            </a:endParaRPr>
          </a:p>
          <a:p>
            <a:pPr indent="0" lvl="0" marL="0" rtl="0" algn="ctr">
              <a:spcBef>
                <a:spcPts val="0"/>
              </a:spcBef>
              <a:spcAft>
                <a:spcPts val="0"/>
              </a:spcAft>
              <a:buNone/>
            </a:pPr>
            <a:r>
              <a:rPr b="1" i="1" lang="en" sz="1000">
                <a:latin typeface="Calibri"/>
                <a:ea typeface="Calibri"/>
                <a:cs typeface="Calibri"/>
                <a:sym typeface="Calibri"/>
              </a:rPr>
              <a:t>Theme</a:t>
            </a:r>
            <a:endParaRPr b="1" i="1" sz="1000">
              <a:latin typeface="Calibri"/>
              <a:ea typeface="Calibri"/>
              <a:cs typeface="Calibri"/>
              <a:sym typeface="Calibri"/>
            </a:endParaRPr>
          </a:p>
        </p:txBody>
      </p:sp>
      <p:sp>
        <p:nvSpPr>
          <p:cNvPr id="257" name="Google Shape;257;p24"/>
          <p:cNvSpPr/>
          <p:nvPr/>
        </p:nvSpPr>
        <p:spPr>
          <a:xfrm rot="3508">
            <a:off x="7847212" y="821302"/>
            <a:ext cx="294000" cy="441000"/>
          </a:xfrm>
          <a:prstGeom prst="downArrow">
            <a:avLst>
              <a:gd fmla="val 50000" name="adj1"/>
              <a:gd fmla="val 54034" name="adj2"/>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4"/>
          <p:cNvSpPr txBox="1"/>
          <p:nvPr/>
        </p:nvSpPr>
        <p:spPr>
          <a:xfrm>
            <a:off x="7661250" y="353750"/>
            <a:ext cx="792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latin typeface="Calibri"/>
                <a:ea typeface="Calibri"/>
                <a:cs typeface="Calibri"/>
                <a:sym typeface="Calibri"/>
              </a:rPr>
              <a:t>View</a:t>
            </a:r>
            <a:endParaRPr i="1" sz="1000">
              <a:latin typeface="Calibri"/>
              <a:ea typeface="Calibri"/>
              <a:cs typeface="Calibri"/>
              <a:sym typeface="Calibri"/>
            </a:endParaRPr>
          </a:p>
          <a:p>
            <a:pPr indent="0" lvl="0" marL="0" rtl="0" algn="ctr">
              <a:spcBef>
                <a:spcPts val="0"/>
              </a:spcBef>
              <a:spcAft>
                <a:spcPts val="0"/>
              </a:spcAft>
              <a:buNone/>
            </a:pPr>
            <a:r>
              <a:rPr i="1" lang="en" sz="1000">
                <a:latin typeface="Calibri"/>
                <a:ea typeface="Calibri"/>
                <a:cs typeface="Calibri"/>
                <a:sym typeface="Calibri"/>
              </a:rPr>
              <a:t>About Page</a:t>
            </a:r>
            <a:endParaRPr i="1" sz="1000">
              <a:latin typeface="Calibri"/>
              <a:ea typeface="Calibri"/>
              <a:cs typeface="Calibri"/>
              <a:sym typeface="Calibri"/>
            </a:endParaRPr>
          </a:p>
        </p:txBody>
      </p:sp>
      <p:pic>
        <p:nvPicPr>
          <p:cNvPr id="259" name="Google Shape;259;p24" title="user_guide_step4.mp3">
            <a:hlinkClick r:id="rId4"/>
          </p:cNvPr>
          <p:cNvPicPr preferRelativeResize="0"/>
          <p:nvPr/>
        </p:nvPicPr>
        <p:blipFill>
          <a:blip r:embed="rId5">
            <a:alphaModFix/>
          </a:blip>
          <a:stretch>
            <a:fillRect/>
          </a:stretch>
        </p:blipFill>
        <p:spPr>
          <a:xfrm>
            <a:off x="114300" y="140750"/>
            <a:ext cx="457200" cy="45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